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66" r:id="rId4"/>
    <p:sldId id="256" r:id="rId5"/>
    <p:sldId id="259" r:id="rId6"/>
    <p:sldId id="261" r:id="rId7"/>
    <p:sldId id="273" r:id="rId8"/>
    <p:sldId id="275" r:id="rId9"/>
    <p:sldId id="264" r:id="rId10"/>
    <p:sldId id="287" r:id="rId11"/>
    <p:sldId id="290" r:id="rId12"/>
    <p:sldId id="258" r:id="rId13"/>
    <p:sldId id="281" r:id="rId14"/>
    <p:sldId id="289" r:id="rId15"/>
    <p:sldId id="291" r:id="rId16"/>
    <p:sldId id="267" r:id="rId17"/>
    <p:sldId id="272" r:id="rId18"/>
    <p:sldId id="274" r:id="rId19"/>
    <p:sldId id="28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9"/>
    <a:srgbClr val="DBE9F5"/>
    <a:srgbClr val="B7CFEB"/>
    <a:srgbClr val="ABC7D7"/>
    <a:srgbClr val="DFDFDF"/>
    <a:srgbClr val="002FC1"/>
    <a:srgbClr val="DADFF2"/>
    <a:srgbClr val="3975C0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971DAB-0459-4EE8-BEC1-8E4D755AF07A}" v="379" dt="2024-09-18T12:23:59.826"/>
    <p1510:client id="{56C7B5C6-815A-436C-8EF2-FA340BE95E67}" v="732" dt="2024-09-18T14:08:42.562"/>
    <p1510:client id="{5DC3DFEF-9558-29F6-CA1F-C076162C5951}" v="433" dt="2024-09-18T13:45:28.750"/>
    <p1510:client id="{652D4472-E5AA-4CC7-B58B-9286A256932B}" v="86" dt="2024-09-18T13:28:31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5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정인/임베디드시스템공학과" userId="S::spjniu0126@inu.ac.kr::cdbda04e-3570-4c90-aa73-13a18662a310" providerId="AD" clId="Web-{652D4472-E5AA-4CC7-B58B-9286A256932B}"/>
    <pc:docChg chg="modSld sldOrd">
      <pc:chgData name="서정인/임베디드시스템공학과" userId="S::spjniu0126@inu.ac.kr::cdbda04e-3570-4c90-aa73-13a18662a310" providerId="AD" clId="Web-{652D4472-E5AA-4CC7-B58B-9286A256932B}" dt="2024-09-18T13:28:31.902" v="48"/>
      <pc:docMkLst>
        <pc:docMk/>
      </pc:docMkLst>
      <pc:sldChg chg="ord">
        <pc:chgData name="서정인/임베디드시스템공학과" userId="S::spjniu0126@inu.ac.kr::cdbda04e-3570-4c90-aa73-13a18662a310" providerId="AD" clId="Web-{652D4472-E5AA-4CC7-B58B-9286A256932B}" dt="2024-09-18T13:28:31.902" v="48"/>
        <pc:sldMkLst>
          <pc:docMk/>
          <pc:sldMk cId="1326615543" sldId="274"/>
        </pc:sldMkLst>
      </pc:sldChg>
      <pc:sldChg chg="modSp">
        <pc:chgData name="서정인/임베디드시스템공학과" userId="S::spjniu0126@inu.ac.kr::cdbda04e-3570-4c90-aa73-13a18662a310" providerId="AD" clId="Web-{652D4472-E5AA-4CC7-B58B-9286A256932B}" dt="2024-09-18T12:58:31.487" v="47" actId="20577"/>
        <pc:sldMkLst>
          <pc:docMk/>
          <pc:sldMk cId="3893919778" sldId="281"/>
        </pc:sldMkLst>
        <pc:spChg chg="mod">
          <ac:chgData name="서정인/임베디드시스템공학과" userId="S::spjniu0126@inu.ac.kr::cdbda04e-3570-4c90-aa73-13a18662a310" providerId="AD" clId="Web-{652D4472-E5AA-4CC7-B58B-9286A256932B}" dt="2024-09-18T12:58:31.487" v="47" actId="20577"/>
          <ac:spMkLst>
            <pc:docMk/>
            <pc:sldMk cId="3893919778" sldId="281"/>
            <ac:spMk id="10" creationId="{A21BFCD3-42BC-89FA-3B4D-D7901D095EB6}"/>
          </ac:spMkLst>
        </pc:spChg>
      </pc:sldChg>
    </pc:docChg>
  </pc:docChgLst>
  <pc:docChgLst>
    <pc:chgData name="정인 서" userId="3143b445b842f99d" providerId="LiveId" clId="{623A22E7-8EBF-4443-A7D8-6AEF46EF6CEE}"/>
    <pc:docChg chg="undo custSel modSld sldOrd">
      <pc:chgData name="정인 서" userId="3143b445b842f99d" providerId="LiveId" clId="{623A22E7-8EBF-4443-A7D8-6AEF46EF6CEE}" dt="2024-09-16T05:00:55.762" v="1369" actId="20577"/>
      <pc:docMkLst>
        <pc:docMk/>
      </pc:docMkLst>
      <pc:sldChg chg="modSp mod">
        <pc:chgData name="정인 서" userId="3143b445b842f99d" providerId="LiveId" clId="{623A22E7-8EBF-4443-A7D8-6AEF46EF6CEE}" dt="2024-09-12T08:12:06.512" v="348" actId="20577"/>
        <pc:sldMkLst>
          <pc:docMk/>
          <pc:sldMk cId="738578089" sldId="256"/>
        </pc:sldMkLst>
        <pc:spChg chg="mod">
          <ac:chgData name="정인 서" userId="3143b445b842f99d" providerId="LiveId" clId="{623A22E7-8EBF-4443-A7D8-6AEF46EF6CEE}" dt="2024-09-12T07:30:14.568" v="294" actId="20577"/>
          <ac:spMkLst>
            <pc:docMk/>
            <pc:sldMk cId="738578089" sldId="256"/>
            <ac:spMk id="15" creationId="{53D6B15E-EF99-4560-D8CF-D02ABB51A94A}"/>
          </ac:spMkLst>
        </pc:spChg>
        <pc:spChg chg="mod">
          <ac:chgData name="정인 서" userId="3143b445b842f99d" providerId="LiveId" clId="{623A22E7-8EBF-4443-A7D8-6AEF46EF6CEE}" dt="2024-09-12T08:11:58.841" v="326" actId="20577"/>
          <ac:spMkLst>
            <pc:docMk/>
            <pc:sldMk cId="738578089" sldId="256"/>
            <ac:spMk id="19" creationId="{D3F1FB04-FF44-2B18-CC5A-16A5D691DCD9}"/>
          </ac:spMkLst>
        </pc:spChg>
        <pc:spChg chg="mod">
          <ac:chgData name="정인 서" userId="3143b445b842f99d" providerId="LiveId" clId="{623A22E7-8EBF-4443-A7D8-6AEF46EF6CEE}" dt="2024-09-12T08:12:02.912" v="338" actId="20577"/>
          <ac:spMkLst>
            <pc:docMk/>
            <pc:sldMk cId="738578089" sldId="256"/>
            <ac:spMk id="21" creationId="{BFE69ABD-17A1-AD45-7AE9-E3F9DD9D81A9}"/>
          </ac:spMkLst>
        </pc:spChg>
        <pc:spChg chg="mod">
          <ac:chgData name="정인 서" userId="3143b445b842f99d" providerId="LiveId" clId="{623A22E7-8EBF-4443-A7D8-6AEF46EF6CEE}" dt="2024-09-12T08:12:06.512" v="348" actId="20577"/>
          <ac:spMkLst>
            <pc:docMk/>
            <pc:sldMk cId="738578089" sldId="256"/>
            <ac:spMk id="23" creationId="{DAC4F07A-C8D6-73C4-E941-FD4FADEEE77B}"/>
          </ac:spMkLst>
        </pc:spChg>
      </pc:sldChg>
      <pc:sldChg chg="modSp mod">
        <pc:chgData name="정인 서" userId="3143b445b842f99d" providerId="LiveId" clId="{623A22E7-8EBF-4443-A7D8-6AEF46EF6CEE}" dt="2024-09-12T08:12:57.345" v="463" actId="20577"/>
        <pc:sldMkLst>
          <pc:docMk/>
          <pc:sldMk cId="532962311" sldId="258"/>
        </pc:sldMkLst>
        <pc:spChg chg="mod">
          <ac:chgData name="정인 서" userId="3143b445b842f99d" providerId="LiveId" clId="{623A22E7-8EBF-4443-A7D8-6AEF46EF6CEE}" dt="2024-09-12T08:12:57.345" v="463" actId="20577"/>
          <ac:spMkLst>
            <pc:docMk/>
            <pc:sldMk cId="532962311" sldId="258"/>
            <ac:spMk id="12" creationId="{55E2A649-66C8-2E01-DBEE-D09B0A7C4D69}"/>
          </ac:spMkLst>
        </pc:spChg>
      </pc:sldChg>
      <pc:sldChg chg="modSp mod">
        <pc:chgData name="정인 서" userId="3143b445b842f99d" providerId="LiveId" clId="{623A22E7-8EBF-4443-A7D8-6AEF46EF6CEE}" dt="2024-09-12T08:12:20.874" v="385" actId="20577"/>
        <pc:sldMkLst>
          <pc:docMk/>
          <pc:sldMk cId="600590995" sldId="259"/>
        </pc:sldMkLst>
        <pc:spChg chg="mod">
          <ac:chgData name="정인 서" userId="3143b445b842f99d" providerId="LiveId" clId="{623A22E7-8EBF-4443-A7D8-6AEF46EF6CEE}" dt="2024-09-12T08:12:20.874" v="385" actId="20577"/>
          <ac:spMkLst>
            <pc:docMk/>
            <pc:sldMk cId="600590995" sldId="259"/>
            <ac:spMk id="6" creationId="{37129376-7092-B117-BD9D-522494401632}"/>
          </ac:spMkLst>
        </pc:spChg>
      </pc:sldChg>
      <pc:sldChg chg="modSp mod ord">
        <pc:chgData name="정인 서" userId="3143b445b842f99d" providerId="LiveId" clId="{623A22E7-8EBF-4443-A7D8-6AEF46EF6CEE}" dt="2024-09-16T05:00:55.762" v="1369" actId="20577"/>
        <pc:sldMkLst>
          <pc:docMk/>
          <pc:sldMk cId="2903529202" sldId="261"/>
        </pc:sldMkLst>
        <pc:spChg chg="mod">
          <ac:chgData name="정인 서" userId="3143b445b842f99d" providerId="LiveId" clId="{623A22E7-8EBF-4443-A7D8-6AEF46EF6CEE}" dt="2024-09-16T03:04:01.463" v="546" actId="20577"/>
          <ac:spMkLst>
            <pc:docMk/>
            <pc:sldMk cId="2903529202" sldId="261"/>
            <ac:spMk id="4" creationId="{A77E69F6-CA24-9568-55E2-01ED1939BF34}"/>
          </ac:spMkLst>
        </pc:spChg>
        <pc:spChg chg="mod">
          <ac:chgData name="정인 서" userId="3143b445b842f99d" providerId="LiveId" clId="{623A22E7-8EBF-4443-A7D8-6AEF46EF6CEE}" dt="2024-09-16T03:04:13.707" v="571" actId="20577"/>
          <ac:spMkLst>
            <pc:docMk/>
            <pc:sldMk cId="2903529202" sldId="261"/>
            <ac:spMk id="15" creationId="{9823AA9C-C22A-562D-3699-2EF208F4CFBA}"/>
          </ac:spMkLst>
        </pc:spChg>
        <pc:spChg chg="mod">
          <ac:chgData name="정인 서" userId="3143b445b842f99d" providerId="LiveId" clId="{623A22E7-8EBF-4443-A7D8-6AEF46EF6CEE}" dt="2024-09-16T03:04:42.764" v="631" actId="20577"/>
          <ac:spMkLst>
            <pc:docMk/>
            <pc:sldMk cId="2903529202" sldId="261"/>
            <ac:spMk id="16" creationId="{3F575431-24E2-FCA4-527F-69E3137FF2C9}"/>
          </ac:spMkLst>
        </pc:spChg>
        <pc:spChg chg="mod">
          <ac:chgData name="정인 서" userId="3143b445b842f99d" providerId="LiveId" clId="{623A22E7-8EBF-4443-A7D8-6AEF46EF6CEE}" dt="2024-09-16T03:04:32.105" v="604" actId="20577"/>
          <ac:spMkLst>
            <pc:docMk/>
            <pc:sldMk cId="2903529202" sldId="261"/>
            <ac:spMk id="17" creationId="{EAEEF396-8330-ADD8-2A86-F699A9FCA850}"/>
          </ac:spMkLst>
        </pc:spChg>
        <pc:spChg chg="mod">
          <ac:chgData name="정인 서" userId="3143b445b842f99d" providerId="LiveId" clId="{623A22E7-8EBF-4443-A7D8-6AEF46EF6CEE}" dt="2024-09-16T03:14:49.286" v="989" actId="1076"/>
          <ac:spMkLst>
            <pc:docMk/>
            <pc:sldMk cId="2903529202" sldId="261"/>
            <ac:spMk id="18" creationId="{6C3C7418-494B-6524-C7F8-EC7BA14B4984}"/>
          </ac:spMkLst>
        </pc:spChg>
        <pc:spChg chg="mod">
          <ac:chgData name="정인 서" userId="3143b445b842f99d" providerId="LiveId" clId="{623A22E7-8EBF-4443-A7D8-6AEF46EF6CEE}" dt="2024-09-16T03:14:04.091" v="854" actId="20577"/>
          <ac:spMkLst>
            <pc:docMk/>
            <pc:sldMk cId="2903529202" sldId="261"/>
            <ac:spMk id="19" creationId="{C2C2E0BE-4E6E-748B-551D-C66503A94586}"/>
          </ac:spMkLst>
        </pc:spChg>
        <pc:spChg chg="mod">
          <ac:chgData name="정인 서" userId="3143b445b842f99d" providerId="LiveId" clId="{623A22E7-8EBF-4443-A7D8-6AEF46EF6CEE}" dt="2024-09-16T05:00:55.762" v="1369" actId="20577"/>
          <ac:spMkLst>
            <pc:docMk/>
            <pc:sldMk cId="2903529202" sldId="261"/>
            <ac:spMk id="20" creationId="{548580FF-F182-C53D-8749-A47212B0EC78}"/>
          </ac:spMkLst>
        </pc:spChg>
        <pc:cxnChg chg="mod">
          <ac:chgData name="정인 서" userId="3143b445b842f99d" providerId="LiveId" clId="{623A22E7-8EBF-4443-A7D8-6AEF46EF6CEE}" dt="2024-09-16T03:05:05.952" v="634" actId="1076"/>
          <ac:cxnSpMkLst>
            <pc:docMk/>
            <pc:sldMk cId="2903529202" sldId="261"/>
            <ac:cxnSpMk id="12" creationId="{C0E87C3A-5867-DABA-C93C-C00DF0449673}"/>
          </ac:cxnSpMkLst>
        </pc:cxnChg>
        <pc:cxnChg chg="mod">
          <ac:chgData name="정인 서" userId="3143b445b842f99d" providerId="LiveId" clId="{623A22E7-8EBF-4443-A7D8-6AEF46EF6CEE}" dt="2024-09-16T03:05:10.198" v="635" actId="1076"/>
          <ac:cxnSpMkLst>
            <pc:docMk/>
            <pc:sldMk cId="2903529202" sldId="261"/>
            <ac:cxnSpMk id="13" creationId="{92F38473-F636-C4C5-7BE4-77E4B6FFA420}"/>
          </ac:cxnSpMkLst>
        </pc:cxnChg>
        <pc:cxnChg chg="mod">
          <ac:chgData name="정인 서" userId="3143b445b842f99d" providerId="LiveId" clId="{623A22E7-8EBF-4443-A7D8-6AEF46EF6CEE}" dt="2024-09-16T03:04:48.799" v="632" actId="1076"/>
          <ac:cxnSpMkLst>
            <pc:docMk/>
            <pc:sldMk cId="2903529202" sldId="261"/>
            <ac:cxnSpMk id="14" creationId="{98118329-4BC5-214C-900D-E70EDA7CE694}"/>
          </ac:cxnSpMkLst>
        </pc:cxnChg>
      </pc:sldChg>
      <pc:sldChg chg="modSp mod">
        <pc:chgData name="정인 서" userId="3143b445b842f99d" providerId="LiveId" clId="{623A22E7-8EBF-4443-A7D8-6AEF46EF6CEE}" dt="2024-09-12T08:12:40.108" v="427" actId="20577"/>
        <pc:sldMkLst>
          <pc:docMk/>
          <pc:sldMk cId="1493065653" sldId="264"/>
        </pc:sldMkLst>
        <pc:spChg chg="mod">
          <ac:chgData name="정인 서" userId="3143b445b842f99d" providerId="LiveId" clId="{623A22E7-8EBF-4443-A7D8-6AEF46EF6CEE}" dt="2024-09-12T08:12:40.108" v="427" actId="20577"/>
          <ac:spMkLst>
            <pc:docMk/>
            <pc:sldMk cId="1493065653" sldId="264"/>
            <ac:spMk id="8" creationId="{A51B1893-558E-68E3-AA02-96680901EC33}"/>
          </ac:spMkLst>
        </pc:spChg>
      </pc:sldChg>
      <pc:sldChg chg="ord">
        <pc:chgData name="정인 서" userId="3143b445b842f99d" providerId="LiveId" clId="{623A22E7-8EBF-4443-A7D8-6AEF46EF6CEE}" dt="2024-09-16T02:55:35.773" v="465"/>
        <pc:sldMkLst>
          <pc:docMk/>
          <pc:sldMk cId="407811009" sldId="265"/>
        </pc:sldMkLst>
      </pc:sldChg>
      <pc:sldChg chg="delSp modSp mod">
        <pc:chgData name="정인 서" userId="3143b445b842f99d" providerId="LiveId" clId="{623A22E7-8EBF-4443-A7D8-6AEF46EF6CEE}" dt="2024-09-12T07:28:20.872" v="200" actId="20577"/>
        <pc:sldMkLst>
          <pc:docMk/>
          <pc:sldMk cId="4149234936" sldId="266"/>
        </pc:sldMkLst>
        <pc:spChg chg="mod">
          <ac:chgData name="정인 서" userId="3143b445b842f99d" providerId="LiveId" clId="{623A22E7-8EBF-4443-A7D8-6AEF46EF6CEE}" dt="2024-09-12T07:28:20.872" v="200" actId="20577"/>
          <ac:spMkLst>
            <pc:docMk/>
            <pc:sldMk cId="4149234936" sldId="266"/>
            <ac:spMk id="4" creationId="{CFDB185A-389C-1354-77FB-40F054D49CA0}"/>
          </ac:spMkLst>
        </pc:spChg>
        <pc:spChg chg="del">
          <ac:chgData name="정인 서" userId="3143b445b842f99d" providerId="LiveId" clId="{623A22E7-8EBF-4443-A7D8-6AEF46EF6CEE}" dt="2024-09-12T07:25:55.491" v="0" actId="21"/>
          <ac:spMkLst>
            <pc:docMk/>
            <pc:sldMk cId="4149234936" sldId="266"/>
            <ac:spMk id="6" creationId="{BD7A42E7-7581-C719-13D1-7262E990C166}"/>
          </ac:spMkLst>
        </pc:spChg>
        <pc:picChg chg="mod">
          <ac:chgData name="정인 서" userId="3143b445b842f99d" providerId="LiveId" clId="{623A22E7-8EBF-4443-A7D8-6AEF46EF6CEE}" dt="2024-09-12T07:27:27.110" v="76" actId="1076"/>
          <ac:picMkLst>
            <pc:docMk/>
            <pc:sldMk cId="4149234936" sldId="266"/>
            <ac:picMk id="3" creationId="{A9227FE4-AE00-93CC-06BC-F3036DCD060E}"/>
          </ac:picMkLst>
        </pc:picChg>
      </pc:sldChg>
      <pc:sldChg chg="modSp mod ord">
        <pc:chgData name="정인 서" userId="3143b445b842f99d" providerId="LiveId" clId="{623A22E7-8EBF-4443-A7D8-6AEF46EF6CEE}" dt="2024-09-16T03:03:51.020" v="529"/>
        <pc:sldMkLst>
          <pc:docMk/>
          <pc:sldMk cId="3716287179" sldId="273"/>
        </pc:sldMkLst>
        <pc:spChg chg="mod">
          <ac:chgData name="정인 서" userId="3143b445b842f99d" providerId="LiveId" clId="{623A22E7-8EBF-4443-A7D8-6AEF46EF6CEE}" dt="2024-09-16T03:02:56.418" v="469" actId="20577"/>
          <ac:spMkLst>
            <pc:docMk/>
            <pc:sldMk cId="3716287179" sldId="273"/>
            <ac:spMk id="3" creationId="{AB3148C9-4855-880B-4823-30B169977BD4}"/>
          </ac:spMkLst>
        </pc:spChg>
        <pc:spChg chg="mod">
          <ac:chgData name="정인 서" userId="3143b445b842f99d" providerId="LiveId" clId="{623A22E7-8EBF-4443-A7D8-6AEF46EF6CEE}" dt="2024-09-16T03:03:51.020" v="529"/>
          <ac:spMkLst>
            <pc:docMk/>
            <pc:sldMk cId="3716287179" sldId="273"/>
            <ac:spMk id="4" creationId="{A77E69F6-CA24-9568-55E2-01ED1939BF34}"/>
          </ac:spMkLst>
        </pc:spChg>
      </pc:sldChg>
    </pc:docChg>
  </pc:docChgLst>
  <pc:docChgLst>
    <pc:chgData name="서정인/임베디드시스템공학과" userId="cdbda04e-3570-4c90-aa73-13a18662a310" providerId="ADAL" clId="{3D971DAB-0459-4EE8-BEC1-8E4D755AF07A}"/>
    <pc:docChg chg="undo custSel addSld modSld sldOrd">
      <pc:chgData name="서정인/임베디드시스템공학과" userId="cdbda04e-3570-4c90-aa73-13a18662a310" providerId="ADAL" clId="{3D971DAB-0459-4EE8-BEC1-8E4D755AF07A}" dt="2024-09-18T12:23:59.826" v="1140" actId="20577"/>
      <pc:docMkLst>
        <pc:docMk/>
      </pc:docMkLst>
      <pc:sldChg chg="modSp mod">
        <pc:chgData name="서정인/임베디드시스템공학과" userId="cdbda04e-3570-4c90-aa73-13a18662a310" providerId="ADAL" clId="{3D971DAB-0459-4EE8-BEC1-8E4D755AF07A}" dt="2024-09-17T12:08:25.908" v="5" actId="255"/>
        <pc:sldMkLst>
          <pc:docMk/>
          <pc:sldMk cId="4149234936" sldId="266"/>
        </pc:sldMkLst>
        <pc:spChg chg="mod">
          <ac:chgData name="서정인/임베디드시스템공학과" userId="cdbda04e-3570-4c90-aa73-13a18662a310" providerId="ADAL" clId="{3D971DAB-0459-4EE8-BEC1-8E4D755AF07A}" dt="2024-09-17T12:08:25.908" v="5" actId="255"/>
          <ac:spMkLst>
            <pc:docMk/>
            <pc:sldMk cId="4149234936" sldId="266"/>
            <ac:spMk id="4" creationId="{CFDB185A-389C-1354-77FB-40F054D49CA0}"/>
          </ac:spMkLst>
        </pc:spChg>
        <pc:picChg chg="mod">
          <ac:chgData name="서정인/임베디드시스템공학과" userId="cdbda04e-3570-4c90-aa73-13a18662a310" providerId="ADAL" clId="{3D971DAB-0459-4EE8-BEC1-8E4D755AF07A}" dt="2024-09-17T12:08:00.149" v="0" actId="1076"/>
          <ac:picMkLst>
            <pc:docMk/>
            <pc:sldMk cId="4149234936" sldId="266"/>
            <ac:picMk id="3" creationId="{A9227FE4-AE00-93CC-06BC-F3036DCD060E}"/>
          </ac:picMkLst>
        </pc:picChg>
      </pc:sldChg>
      <pc:sldChg chg="ord">
        <pc:chgData name="서정인/임베디드시스템공학과" userId="cdbda04e-3570-4c90-aa73-13a18662a310" providerId="ADAL" clId="{3D971DAB-0459-4EE8-BEC1-8E4D755AF07A}" dt="2024-09-17T13:26:19.534" v="779"/>
        <pc:sldMkLst>
          <pc:docMk/>
          <pc:sldMk cId="21032569" sldId="272"/>
        </pc:sldMkLst>
      </pc:sldChg>
      <pc:sldChg chg="ord">
        <pc:chgData name="서정인/임베디드시스템공학과" userId="cdbda04e-3570-4c90-aa73-13a18662a310" providerId="ADAL" clId="{3D971DAB-0459-4EE8-BEC1-8E4D755AF07A}" dt="2024-09-17T13:26:13.503" v="777"/>
        <pc:sldMkLst>
          <pc:docMk/>
          <pc:sldMk cId="1326615543" sldId="274"/>
        </pc:sldMkLst>
      </pc:sldChg>
      <pc:sldChg chg="modSp mod">
        <pc:chgData name="서정인/임베디드시스템공학과" userId="cdbda04e-3570-4c90-aa73-13a18662a310" providerId="ADAL" clId="{3D971DAB-0459-4EE8-BEC1-8E4D755AF07A}" dt="2024-09-17T13:23:15.036" v="686" actId="20577"/>
        <pc:sldMkLst>
          <pc:docMk/>
          <pc:sldMk cId="1068336961" sldId="275"/>
        </pc:sldMkLst>
        <pc:spChg chg="mod">
          <ac:chgData name="서정인/임베디드시스템공학과" userId="cdbda04e-3570-4c90-aa73-13a18662a310" providerId="ADAL" clId="{3D971DAB-0459-4EE8-BEC1-8E4D755AF07A}" dt="2024-09-17T13:23:15.036" v="686" actId="20577"/>
          <ac:spMkLst>
            <pc:docMk/>
            <pc:sldMk cId="1068336961" sldId="275"/>
            <ac:spMk id="3" creationId="{AB3148C9-4855-880B-4823-30B169977BD4}"/>
          </ac:spMkLst>
        </pc:spChg>
      </pc:sldChg>
      <pc:sldChg chg="addSp modSp mod">
        <pc:chgData name="서정인/임베디드시스템공학과" userId="cdbda04e-3570-4c90-aa73-13a18662a310" providerId="ADAL" clId="{3D971DAB-0459-4EE8-BEC1-8E4D755AF07A}" dt="2024-09-18T12:21:50.436" v="927" actId="5793"/>
        <pc:sldMkLst>
          <pc:docMk/>
          <pc:sldMk cId="3893919778" sldId="281"/>
        </pc:sldMkLst>
        <pc:spChg chg="add mod">
          <ac:chgData name="서정인/임베디드시스템공학과" userId="cdbda04e-3570-4c90-aa73-13a18662a310" providerId="ADAL" clId="{3D971DAB-0459-4EE8-BEC1-8E4D755AF07A}" dt="2024-09-18T12:21:46.604" v="915" actId="20577"/>
          <ac:spMkLst>
            <pc:docMk/>
            <pc:sldMk cId="3893919778" sldId="281"/>
            <ac:spMk id="2" creationId="{47A67300-6450-6BB2-96C7-9BB1AC409A6A}"/>
          </ac:spMkLst>
        </pc:spChg>
        <pc:spChg chg="mod">
          <ac:chgData name="서정인/임베디드시스템공학과" userId="cdbda04e-3570-4c90-aa73-13a18662a310" providerId="ADAL" clId="{3D971DAB-0459-4EE8-BEC1-8E4D755AF07A}" dt="2024-09-18T12:21:50.436" v="927" actId="5793"/>
          <ac:spMkLst>
            <pc:docMk/>
            <pc:sldMk cId="3893919778" sldId="281"/>
            <ac:spMk id="10" creationId="{A21BFCD3-42BC-89FA-3B4D-D7901D095EB6}"/>
          </ac:spMkLst>
        </pc:spChg>
      </pc:sldChg>
      <pc:sldChg chg="addSp modSp mod">
        <pc:chgData name="서정인/임베디드시스템공학과" userId="cdbda04e-3570-4c90-aa73-13a18662a310" providerId="ADAL" clId="{3D971DAB-0459-4EE8-BEC1-8E4D755AF07A}" dt="2024-09-17T13:23:19.724" v="688" actId="20577"/>
        <pc:sldMkLst>
          <pc:docMk/>
          <pc:sldMk cId="2545089273" sldId="287"/>
        </pc:sldMkLst>
        <pc:spChg chg="add mod">
          <ac:chgData name="서정인/임베디드시스템공학과" userId="cdbda04e-3570-4c90-aa73-13a18662a310" providerId="ADAL" clId="{3D971DAB-0459-4EE8-BEC1-8E4D755AF07A}" dt="2024-09-17T13:16:35.540" v="67" actId="5793"/>
          <ac:spMkLst>
            <pc:docMk/>
            <pc:sldMk cId="2545089273" sldId="287"/>
            <ac:spMk id="2" creationId="{FD18A683-1741-D28D-DD48-E26FE340CDA4}"/>
          </ac:spMkLst>
        </pc:spChg>
        <pc:spChg chg="mod">
          <ac:chgData name="서정인/임베디드시스템공학과" userId="cdbda04e-3570-4c90-aa73-13a18662a310" providerId="ADAL" clId="{3D971DAB-0459-4EE8-BEC1-8E4D755AF07A}" dt="2024-09-17T13:23:19.724" v="688" actId="20577"/>
          <ac:spMkLst>
            <pc:docMk/>
            <pc:sldMk cId="2545089273" sldId="287"/>
            <ac:spMk id="3" creationId="{AB3148C9-4855-880B-4823-30B169977BD4}"/>
          </ac:spMkLst>
        </pc:spChg>
        <pc:spChg chg="mod">
          <ac:chgData name="서정인/임베디드시스템공학과" userId="cdbda04e-3570-4c90-aa73-13a18662a310" providerId="ADAL" clId="{3D971DAB-0459-4EE8-BEC1-8E4D755AF07A}" dt="2024-09-17T13:18:21.838" v="271" actId="20577"/>
          <ac:spMkLst>
            <pc:docMk/>
            <pc:sldMk cId="2545089273" sldId="287"/>
            <ac:spMk id="7" creationId="{45658048-C5CA-FAC5-F3DF-C76B3AACD843}"/>
          </ac:spMkLst>
        </pc:spChg>
        <pc:picChg chg="add">
          <ac:chgData name="서정인/임베디드시스템공학과" userId="cdbda04e-3570-4c90-aa73-13a18662a310" providerId="ADAL" clId="{3D971DAB-0459-4EE8-BEC1-8E4D755AF07A}" dt="2024-09-17T13:16:21.021" v="63"/>
          <ac:picMkLst>
            <pc:docMk/>
            <pc:sldMk cId="2545089273" sldId="287"/>
            <ac:picMk id="2050" creationId="{92C70FD9-4DA3-C4DE-D6F7-85349702F007}"/>
          </ac:picMkLst>
        </pc:picChg>
      </pc:sldChg>
      <pc:sldChg chg="addSp delSp modSp mod">
        <pc:chgData name="서정인/임베디드시스템공학과" userId="cdbda04e-3570-4c90-aa73-13a18662a310" providerId="ADAL" clId="{3D971DAB-0459-4EE8-BEC1-8E4D755AF07A}" dt="2024-09-18T12:21:21.162" v="819" actId="20577"/>
        <pc:sldMkLst>
          <pc:docMk/>
          <pc:sldMk cId="3196861494" sldId="288"/>
        </pc:sldMkLst>
        <pc:spChg chg="add del mod">
          <ac:chgData name="서정인/임베디드시스템공학과" userId="cdbda04e-3570-4c90-aa73-13a18662a310" providerId="ADAL" clId="{3D971DAB-0459-4EE8-BEC1-8E4D755AF07A}" dt="2024-09-18T12:21:12.466" v="814" actId="20577"/>
          <ac:spMkLst>
            <pc:docMk/>
            <pc:sldMk cId="3196861494" sldId="288"/>
            <ac:spMk id="4" creationId="{3938B6CE-3A60-DDA5-3463-9F2A0C097D28}"/>
          </ac:spMkLst>
        </pc:spChg>
        <pc:spChg chg="mod">
          <ac:chgData name="서정인/임베디드시스템공학과" userId="cdbda04e-3570-4c90-aa73-13a18662a310" providerId="ADAL" clId="{3D971DAB-0459-4EE8-BEC1-8E4D755AF07A}" dt="2024-09-18T12:21:21.162" v="819" actId="20577"/>
          <ac:spMkLst>
            <pc:docMk/>
            <pc:sldMk cId="3196861494" sldId="288"/>
            <ac:spMk id="5" creationId="{9BAF5A56-41CB-2CD8-95FB-00E38A054C91}"/>
          </ac:spMkLst>
        </pc:spChg>
      </pc:sldChg>
      <pc:sldChg chg="addSp modSp mod">
        <pc:chgData name="서정인/임베디드시스템공학과" userId="cdbda04e-3570-4c90-aa73-13a18662a310" providerId="ADAL" clId="{3D971DAB-0459-4EE8-BEC1-8E4D755AF07A}" dt="2024-09-18T12:22:51.651" v="1112"/>
        <pc:sldMkLst>
          <pc:docMk/>
          <pc:sldMk cId="1124723419" sldId="289"/>
        </pc:sldMkLst>
        <pc:spChg chg="add mod">
          <ac:chgData name="서정인/임베디드시스템공학과" userId="cdbda04e-3570-4c90-aa73-13a18662a310" providerId="ADAL" clId="{3D971DAB-0459-4EE8-BEC1-8E4D755AF07A}" dt="2024-09-18T12:22:11.889" v="967" actId="20577"/>
          <ac:spMkLst>
            <pc:docMk/>
            <pc:sldMk cId="1124723419" sldId="289"/>
            <ac:spMk id="4" creationId="{DD6DF850-0229-36D5-2179-41DD15A65CCD}"/>
          </ac:spMkLst>
        </pc:spChg>
        <pc:spChg chg="mod">
          <ac:chgData name="서정인/임베디드시스템공학과" userId="cdbda04e-3570-4c90-aa73-13a18662a310" providerId="ADAL" clId="{3D971DAB-0459-4EE8-BEC1-8E4D755AF07A}" dt="2024-09-18T12:22:51.651" v="1112"/>
          <ac:spMkLst>
            <pc:docMk/>
            <pc:sldMk cId="1124723419" sldId="289"/>
            <ac:spMk id="8" creationId="{D0DC3142-D027-522B-7DD5-EB738F8A583E}"/>
          </ac:spMkLst>
        </pc:spChg>
      </pc:sldChg>
      <pc:sldChg chg="addSp delSp modSp add mod">
        <pc:chgData name="서정인/임베디드시스템공학과" userId="cdbda04e-3570-4c90-aa73-13a18662a310" providerId="ADAL" clId="{3D971DAB-0459-4EE8-BEC1-8E4D755AF07A}" dt="2024-09-17T13:26:03.214" v="775" actId="20577"/>
        <pc:sldMkLst>
          <pc:docMk/>
          <pc:sldMk cId="2391696011" sldId="290"/>
        </pc:sldMkLst>
        <pc:spChg chg="add mod">
          <ac:chgData name="서정인/임베디드시스템공학과" userId="cdbda04e-3570-4c90-aa73-13a18662a310" providerId="ADAL" clId="{3D971DAB-0459-4EE8-BEC1-8E4D755AF07A}" dt="2024-09-17T13:18:48.308" v="273"/>
          <ac:spMkLst>
            <pc:docMk/>
            <pc:sldMk cId="2391696011" sldId="290"/>
            <ac:spMk id="2" creationId="{98BC9EAA-5A46-8FD5-8FF9-2061847B9869}"/>
          </ac:spMkLst>
        </pc:spChg>
        <pc:spChg chg="mod">
          <ac:chgData name="서정인/임베디드시스템공학과" userId="cdbda04e-3570-4c90-aa73-13a18662a310" providerId="ADAL" clId="{3D971DAB-0459-4EE8-BEC1-8E4D755AF07A}" dt="2024-09-17T13:23:23.784" v="690" actId="20577"/>
          <ac:spMkLst>
            <pc:docMk/>
            <pc:sldMk cId="2391696011" sldId="290"/>
            <ac:spMk id="3" creationId="{AB3148C9-4855-880B-4823-30B169977BD4}"/>
          </ac:spMkLst>
        </pc:spChg>
        <pc:spChg chg="add mod">
          <ac:chgData name="서정인/임베디드시스템공학과" userId="cdbda04e-3570-4c90-aa73-13a18662a310" providerId="ADAL" clId="{3D971DAB-0459-4EE8-BEC1-8E4D755AF07A}" dt="2024-09-17T13:26:03.214" v="775" actId="20577"/>
          <ac:spMkLst>
            <pc:docMk/>
            <pc:sldMk cId="2391696011" sldId="290"/>
            <ac:spMk id="4" creationId="{B0AD31B0-163E-27AC-2A20-5D2174E39479}"/>
          </ac:spMkLst>
        </pc:spChg>
        <pc:spChg chg="del mod">
          <ac:chgData name="서정인/임베디드시스템공학과" userId="cdbda04e-3570-4c90-aa73-13a18662a310" providerId="ADAL" clId="{3D971DAB-0459-4EE8-BEC1-8E4D755AF07A}" dt="2024-09-17T13:19:57.217" v="281" actId="478"/>
          <ac:spMkLst>
            <pc:docMk/>
            <pc:sldMk cId="2391696011" sldId="290"/>
            <ac:spMk id="7" creationId="{45658048-C5CA-FAC5-F3DF-C76B3AACD843}"/>
          </ac:spMkLst>
        </pc:spChg>
        <pc:picChg chg="del">
          <ac:chgData name="서정인/임베디드시스템공학과" userId="cdbda04e-3570-4c90-aa73-13a18662a310" providerId="ADAL" clId="{3D971DAB-0459-4EE8-BEC1-8E4D755AF07A}" dt="2024-09-17T13:15:00.516" v="49" actId="478"/>
          <ac:picMkLst>
            <pc:docMk/>
            <pc:sldMk cId="2391696011" sldId="290"/>
            <ac:picMk id="5" creationId="{678F1749-D80F-EADD-A2D1-9414C5D40D99}"/>
          </ac:picMkLst>
        </pc:picChg>
        <pc:picChg chg="add del">
          <ac:chgData name="서정인/임베디드시스템공학과" userId="cdbda04e-3570-4c90-aa73-13a18662a310" providerId="ADAL" clId="{3D971DAB-0459-4EE8-BEC1-8E4D755AF07A}" dt="2024-09-17T13:15:00.516" v="49" actId="478"/>
          <ac:picMkLst>
            <pc:docMk/>
            <pc:sldMk cId="2391696011" sldId="290"/>
            <ac:picMk id="1026" creationId="{7F75FF47-1848-84DB-22C8-0D219F735105}"/>
          </ac:picMkLst>
        </pc:picChg>
        <pc:picChg chg="add mod">
          <ac:chgData name="서정인/임베디드시스템공학과" userId="cdbda04e-3570-4c90-aa73-13a18662a310" providerId="ADAL" clId="{3D971DAB-0459-4EE8-BEC1-8E4D755AF07A}" dt="2024-09-17T13:19:22.479" v="274" actId="1076"/>
          <ac:picMkLst>
            <pc:docMk/>
            <pc:sldMk cId="2391696011" sldId="290"/>
            <ac:picMk id="1028" creationId="{5787D5B2-2C2A-ADAC-B882-D156C139427B}"/>
          </ac:picMkLst>
        </pc:picChg>
        <pc:picChg chg="add mod">
          <ac:chgData name="서정인/임베디드시스템공학과" userId="cdbda04e-3570-4c90-aa73-13a18662a310" providerId="ADAL" clId="{3D971DAB-0459-4EE8-BEC1-8E4D755AF07A}" dt="2024-09-17T13:16:10.807" v="62" actId="1076"/>
          <ac:picMkLst>
            <pc:docMk/>
            <pc:sldMk cId="2391696011" sldId="290"/>
            <ac:picMk id="1030" creationId="{45ECBA7A-2D50-2349-A07A-3B9FDA3874BD}"/>
          </ac:picMkLst>
        </pc:picChg>
      </pc:sldChg>
      <pc:sldChg chg="addSp delSp modSp mod">
        <pc:chgData name="서정인/임베디드시스템공학과" userId="cdbda04e-3570-4c90-aa73-13a18662a310" providerId="ADAL" clId="{3D971DAB-0459-4EE8-BEC1-8E4D755AF07A}" dt="2024-09-18T12:23:59.826" v="1140" actId="20577"/>
        <pc:sldMkLst>
          <pc:docMk/>
          <pc:sldMk cId="2145067505" sldId="291"/>
        </pc:sldMkLst>
        <pc:spChg chg="add del">
          <ac:chgData name="서정인/임베디드시스템공학과" userId="cdbda04e-3570-4c90-aa73-13a18662a310" providerId="ADAL" clId="{3D971DAB-0459-4EE8-BEC1-8E4D755AF07A}" dt="2024-09-18T12:23:40.920" v="1114" actId="22"/>
          <ac:spMkLst>
            <pc:docMk/>
            <pc:sldMk cId="2145067505" sldId="291"/>
            <ac:spMk id="4" creationId="{3E7F0B75-962C-D9EB-1D65-957677C470E6}"/>
          </ac:spMkLst>
        </pc:spChg>
        <pc:spChg chg="add mod">
          <ac:chgData name="서정인/임베디드시스템공학과" userId="cdbda04e-3570-4c90-aa73-13a18662a310" providerId="ADAL" clId="{3D971DAB-0459-4EE8-BEC1-8E4D755AF07A}" dt="2024-09-18T12:23:59.826" v="1140" actId="20577"/>
          <ac:spMkLst>
            <pc:docMk/>
            <pc:sldMk cId="2145067505" sldId="291"/>
            <ac:spMk id="5" creationId="{46E6528E-9B40-7F35-AAFC-925FA65CBE9B}"/>
          </ac:spMkLst>
        </pc:spChg>
      </pc:sldChg>
    </pc:docChg>
  </pc:docChgLst>
  <pc:docChgLst>
    <pc:chgData name="권오찬/임베디드시스템공학과" userId="S::5chank@inu.ac.kr::09a2eb19-2d70-4084-84d1-471c66cc5a26" providerId="AD" clId="Web-{5DC3DFEF-9558-29F6-CA1F-C076162C5951}"/>
    <pc:docChg chg="addSld delSld modSld sldOrd">
      <pc:chgData name="권오찬/임베디드시스템공학과" userId="S::5chank@inu.ac.kr::09a2eb19-2d70-4084-84d1-471c66cc5a26" providerId="AD" clId="Web-{5DC3DFEF-9558-29F6-CA1F-C076162C5951}" dt="2024-09-18T13:45:28.750" v="297" actId="1076"/>
      <pc:docMkLst>
        <pc:docMk/>
      </pc:docMkLst>
      <pc:sldChg chg="addSp delSp modSp ord">
        <pc:chgData name="권오찬/임베디드시스템공학과" userId="S::5chank@inu.ac.kr::09a2eb19-2d70-4084-84d1-471c66cc5a26" providerId="AD" clId="Web-{5DC3DFEF-9558-29F6-CA1F-C076162C5951}" dt="2024-09-18T13:45:28.750" v="297" actId="1076"/>
        <pc:sldMkLst>
          <pc:docMk/>
          <pc:sldMk cId="21032569" sldId="272"/>
        </pc:sldMkLst>
        <pc:spChg chg="mod">
          <ac:chgData name="권오찬/임베디드시스템공학과" userId="S::5chank@inu.ac.kr::09a2eb19-2d70-4084-84d1-471c66cc5a26" providerId="AD" clId="Web-{5DC3DFEF-9558-29F6-CA1F-C076162C5951}" dt="2024-09-18T13:43:28.339" v="283" actId="20577"/>
          <ac:spMkLst>
            <pc:docMk/>
            <pc:sldMk cId="21032569" sldId="272"/>
            <ac:spMk id="4" creationId="{A77E69F6-CA24-9568-55E2-01ED1939BF34}"/>
          </ac:spMkLst>
        </pc:spChg>
        <pc:spChg chg="mod ord">
          <ac:chgData name="권오찬/임베디드시스템공학과" userId="S::5chank@inu.ac.kr::09a2eb19-2d70-4084-84d1-471c66cc5a26" providerId="AD" clId="Web-{5DC3DFEF-9558-29F6-CA1F-C076162C5951}" dt="2024-09-18T13:45:26.922" v="291" actId="1076"/>
          <ac:spMkLst>
            <pc:docMk/>
            <pc:sldMk cId="21032569" sldId="272"/>
            <ac:spMk id="7" creationId="{165D13E8-4FAF-41E9-30C1-7E8C884A3ED8}"/>
          </ac:spMkLst>
        </pc:spChg>
        <pc:spChg chg="mod">
          <ac:chgData name="권오찬/임베디드시스템공학과" userId="S::5chank@inu.ac.kr::09a2eb19-2d70-4084-84d1-471c66cc5a26" providerId="AD" clId="Web-{5DC3DFEF-9558-29F6-CA1F-C076162C5951}" dt="2024-09-18T13:45:26.937" v="294" actId="1076"/>
          <ac:spMkLst>
            <pc:docMk/>
            <pc:sldMk cId="21032569" sldId="272"/>
            <ac:spMk id="9" creationId="{0C5F4F05-7D0C-52AF-A73C-43633A7411E9}"/>
          </ac:spMkLst>
        </pc:spChg>
        <pc:spChg chg="mod">
          <ac:chgData name="권오찬/임베디드시스템공학과" userId="S::5chank@inu.ac.kr::09a2eb19-2d70-4084-84d1-471c66cc5a26" providerId="AD" clId="Web-{5DC3DFEF-9558-29F6-CA1F-C076162C5951}" dt="2024-09-18T13:45:26.953" v="295" actId="1076"/>
          <ac:spMkLst>
            <pc:docMk/>
            <pc:sldMk cId="21032569" sldId="272"/>
            <ac:spMk id="10" creationId="{E2661C9B-A4D7-3792-E23E-8C13947929F3}"/>
          </ac:spMkLst>
        </pc:spChg>
        <pc:spChg chg="mod">
          <ac:chgData name="권오찬/임베디드시스템공학과" userId="S::5chank@inu.ac.kr::09a2eb19-2d70-4084-84d1-471c66cc5a26" providerId="AD" clId="Web-{5DC3DFEF-9558-29F6-CA1F-C076162C5951}" dt="2024-09-18T13:45:26.953" v="296" actId="1076"/>
          <ac:spMkLst>
            <pc:docMk/>
            <pc:sldMk cId="21032569" sldId="272"/>
            <ac:spMk id="13" creationId="{81837239-FBB7-7802-0C74-6EAEF1431269}"/>
          </ac:spMkLst>
        </pc:spChg>
        <pc:spChg chg="mod ord">
          <ac:chgData name="권오찬/임베디드시스템공학과" userId="S::5chank@inu.ac.kr::09a2eb19-2d70-4084-84d1-471c66cc5a26" providerId="AD" clId="Web-{5DC3DFEF-9558-29F6-CA1F-C076162C5951}" dt="2024-09-18T13:45:26.937" v="293" actId="1076"/>
          <ac:spMkLst>
            <pc:docMk/>
            <pc:sldMk cId="21032569" sldId="272"/>
            <ac:spMk id="14" creationId="{E25BAE19-8A02-455F-2CA2-194AF6B901E7}"/>
          </ac:spMkLst>
        </pc:spChg>
        <pc:spChg chg="mod ord">
          <ac:chgData name="권오찬/임베디드시스템공학과" userId="S::5chank@inu.ac.kr::09a2eb19-2d70-4084-84d1-471c66cc5a26" providerId="AD" clId="Web-{5DC3DFEF-9558-29F6-CA1F-C076162C5951}" dt="2024-09-18T13:45:26.937" v="292" actId="1076"/>
          <ac:spMkLst>
            <pc:docMk/>
            <pc:sldMk cId="21032569" sldId="272"/>
            <ac:spMk id="16" creationId="{F5AF6150-B771-3EC9-7990-DA91E68C07B3}"/>
          </ac:spMkLst>
        </pc:spChg>
        <pc:picChg chg="add del mod">
          <ac:chgData name="권오찬/임베디드시스템공학과" userId="S::5chank@inu.ac.kr::09a2eb19-2d70-4084-84d1-471c66cc5a26" providerId="AD" clId="Web-{5DC3DFEF-9558-29F6-CA1F-C076162C5951}" dt="2024-09-18T13:45:09.515" v="288"/>
          <ac:picMkLst>
            <pc:docMk/>
            <pc:sldMk cId="21032569" sldId="272"/>
            <ac:picMk id="2" creationId="{F643FD23-151A-7BDD-6544-5531C9245128}"/>
          </ac:picMkLst>
        </pc:picChg>
        <pc:picChg chg="add mod">
          <ac:chgData name="권오찬/임베디드시스템공학과" userId="S::5chank@inu.ac.kr::09a2eb19-2d70-4084-84d1-471c66cc5a26" providerId="AD" clId="Web-{5DC3DFEF-9558-29F6-CA1F-C076162C5951}" dt="2024-09-18T13:45:28.750" v="297" actId="1076"/>
          <ac:picMkLst>
            <pc:docMk/>
            <pc:sldMk cId="21032569" sldId="272"/>
            <ac:picMk id="5" creationId="{3F853658-F152-720C-C301-F7567DC77671}"/>
          </ac:picMkLst>
        </pc:picChg>
      </pc:sldChg>
      <pc:sldChg chg="modSp">
        <pc:chgData name="권오찬/임베디드시스템공학과" userId="S::5chank@inu.ac.kr::09a2eb19-2d70-4084-84d1-471c66cc5a26" providerId="AD" clId="Web-{5DC3DFEF-9558-29F6-CA1F-C076162C5951}" dt="2024-09-18T13:38:24.079" v="185" actId="1076"/>
        <pc:sldMkLst>
          <pc:docMk/>
          <pc:sldMk cId="350083833" sldId="279"/>
        </pc:sldMkLst>
        <pc:spChg chg="mod">
          <ac:chgData name="권오찬/임베디드시스템공학과" userId="S::5chank@inu.ac.kr::09a2eb19-2d70-4084-84d1-471c66cc5a26" providerId="AD" clId="Web-{5DC3DFEF-9558-29F6-CA1F-C076162C5951}" dt="2024-09-18T13:38:24.079" v="185" actId="1076"/>
          <ac:spMkLst>
            <pc:docMk/>
            <pc:sldMk cId="350083833" sldId="279"/>
            <ac:spMk id="14" creationId="{22F18CC8-3694-2E9C-3F34-1E9823C04CB0}"/>
          </ac:spMkLst>
        </pc:spChg>
      </pc:sldChg>
      <pc:sldChg chg="modSp">
        <pc:chgData name="권오찬/임베디드시스템공학과" userId="S::5chank@inu.ac.kr::09a2eb19-2d70-4084-84d1-471c66cc5a26" providerId="AD" clId="Web-{5DC3DFEF-9558-29F6-CA1F-C076162C5951}" dt="2024-09-18T13:16:52.706" v="182" actId="1076"/>
        <pc:sldMkLst>
          <pc:docMk/>
          <pc:sldMk cId="3893919778" sldId="281"/>
        </pc:sldMkLst>
        <pc:spChg chg="mod">
          <ac:chgData name="권오찬/임베디드시스템공학과" userId="S::5chank@inu.ac.kr::09a2eb19-2d70-4084-84d1-471c66cc5a26" providerId="AD" clId="Web-{5DC3DFEF-9558-29F6-CA1F-C076162C5951}" dt="2024-09-18T13:16:52.706" v="182" actId="1076"/>
          <ac:spMkLst>
            <pc:docMk/>
            <pc:sldMk cId="3893919778" sldId="281"/>
            <ac:spMk id="10" creationId="{A21BFCD3-42BC-89FA-3B4D-D7901D095EB6}"/>
          </ac:spMkLst>
        </pc:spChg>
      </pc:sldChg>
      <pc:sldChg chg="addSp delSp modSp del ord">
        <pc:chgData name="권오찬/임베디드시스템공학과" userId="S::5chank@inu.ac.kr::09a2eb19-2d70-4084-84d1-471c66cc5a26" providerId="AD" clId="Web-{5DC3DFEF-9558-29F6-CA1F-C076162C5951}" dt="2024-09-18T12:55:07.219" v="178"/>
        <pc:sldMkLst>
          <pc:docMk/>
          <pc:sldMk cId="3196861494" sldId="288"/>
        </pc:sldMkLst>
        <pc:spChg chg="add mod">
          <ac:chgData name="권오찬/임베디드시스템공학과" userId="S::5chank@inu.ac.kr::09a2eb19-2d70-4084-84d1-471c66cc5a26" providerId="AD" clId="Web-{5DC3DFEF-9558-29F6-CA1F-C076162C5951}" dt="2024-09-18T12:09:00.530" v="175" actId="20577"/>
          <ac:spMkLst>
            <pc:docMk/>
            <pc:sldMk cId="3196861494" sldId="288"/>
            <ac:spMk id="5" creationId="{9BAF5A56-41CB-2CD8-95FB-00E38A054C91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26"/>
          <ac:spMkLst>
            <pc:docMk/>
            <pc:sldMk cId="3196861494" sldId="288"/>
            <ac:spMk id="32" creationId="{220491A2-560A-1461-A676-C3F1B6185DC6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25"/>
          <ac:spMkLst>
            <pc:docMk/>
            <pc:sldMk cId="3196861494" sldId="288"/>
            <ac:spMk id="33" creationId="{B0CE05B7-E936-7F91-36C2-C50F1C6EA17F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24"/>
          <ac:spMkLst>
            <pc:docMk/>
            <pc:sldMk cId="3196861494" sldId="288"/>
            <ac:spMk id="34" creationId="{C453EF2F-9D02-58BF-219E-762123A7CE09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23"/>
          <ac:spMkLst>
            <pc:docMk/>
            <pc:sldMk cId="3196861494" sldId="288"/>
            <ac:spMk id="35" creationId="{79D04CFE-5A4F-C294-370F-83EBE1F8C6F5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22"/>
          <ac:spMkLst>
            <pc:docMk/>
            <pc:sldMk cId="3196861494" sldId="288"/>
            <ac:spMk id="110" creationId="{99A708A7-02EB-750B-DE67-97B4502A0722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21"/>
          <ac:spMkLst>
            <pc:docMk/>
            <pc:sldMk cId="3196861494" sldId="288"/>
            <ac:spMk id="114" creationId="{02DF9740-D60E-F196-49F4-32A1A7E83D12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19"/>
          <ac:spMkLst>
            <pc:docMk/>
            <pc:sldMk cId="3196861494" sldId="288"/>
            <ac:spMk id="126" creationId="{D44A6DB5-ED94-6D80-0ABD-33F654A285E1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18"/>
          <ac:spMkLst>
            <pc:docMk/>
            <pc:sldMk cId="3196861494" sldId="288"/>
            <ac:spMk id="130" creationId="{13D26A1C-E3D7-6D3D-8954-236D7D444388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17"/>
          <ac:spMkLst>
            <pc:docMk/>
            <pc:sldMk cId="3196861494" sldId="288"/>
            <ac:spMk id="133" creationId="{B6BADB58-46AA-1EC7-5152-AE6862CAEE6F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13"/>
          <ac:spMkLst>
            <pc:docMk/>
            <pc:sldMk cId="3196861494" sldId="288"/>
            <ac:spMk id="141" creationId="{E133890D-2A5A-A51E-68B3-3BD038BC4B4B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12"/>
          <ac:spMkLst>
            <pc:docMk/>
            <pc:sldMk cId="3196861494" sldId="288"/>
            <ac:spMk id="142" creationId="{3F4C2891-D264-13EF-C4B1-17CD80393EEE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11"/>
          <ac:spMkLst>
            <pc:docMk/>
            <pc:sldMk cId="3196861494" sldId="288"/>
            <ac:spMk id="143" creationId="{B9223145-B456-68AB-AE49-B7023648370B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10"/>
          <ac:spMkLst>
            <pc:docMk/>
            <pc:sldMk cId="3196861494" sldId="288"/>
            <ac:spMk id="144" creationId="{4446F26F-7FFF-710D-FC4F-7C51FE5F24AF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9"/>
          <ac:spMkLst>
            <pc:docMk/>
            <pc:sldMk cId="3196861494" sldId="288"/>
            <ac:spMk id="146" creationId="{555BEC08-9AAB-106C-177C-D5876F1E5957}"/>
          </ac:spMkLst>
        </pc:spChg>
        <pc:spChg chg="del mod">
          <ac:chgData name="권오찬/임베디드시스템공학과" userId="S::5chank@inu.ac.kr::09a2eb19-2d70-4084-84d1-471c66cc5a26" providerId="AD" clId="Web-{5DC3DFEF-9558-29F6-CA1F-C076162C5951}" dt="2024-09-18T11:57:37.568" v="8"/>
          <ac:spMkLst>
            <pc:docMk/>
            <pc:sldMk cId="3196861494" sldId="288"/>
            <ac:spMk id="148" creationId="{E23B99FD-F473-D770-7488-406D4419EB64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7"/>
          <ac:spMkLst>
            <pc:docMk/>
            <pc:sldMk cId="3196861494" sldId="288"/>
            <ac:spMk id="149" creationId="{305C6A40-E373-8889-8E0B-77228AC0E818}"/>
          </ac:spMkLst>
        </pc:spChg>
        <pc:spChg chg="del">
          <ac:chgData name="권오찬/임베디드시스템공학과" userId="S::5chank@inu.ac.kr::09a2eb19-2d70-4084-84d1-471c66cc5a26" providerId="AD" clId="Web-{5DC3DFEF-9558-29F6-CA1F-C076162C5951}" dt="2024-09-18T11:57:37.568" v="6"/>
          <ac:spMkLst>
            <pc:docMk/>
            <pc:sldMk cId="3196861494" sldId="288"/>
            <ac:spMk id="150" creationId="{DD354699-4501-F89D-37C6-E97D23793551}"/>
          </ac:spMkLst>
        </pc:spChg>
        <pc:picChg chg="add mod">
          <ac:chgData name="권오찬/임베디드시스템공학과" userId="S::5chank@inu.ac.kr::09a2eb19-2d70-4084-84d1-471c66cc5a26" providerId="AD" clId="Web-{5DC3DFEF-9558-29F6-CA1F-C076162C5951}" dt="2024-09-18T12:09:14.374" v="177" actId="1076"/>
          <ac:picMkLst>
            <pc:docMk/>
            <pc:sldMk cId="3196861494" sldId="288"/>
            <ac:picMk id="2" creationId="{614D3DED-AF16-F917-5198-91C8D9B36505}"/>
          </ac:picMkLst>
        </pc:picChg>
        <pc:picChg chg="del">
          <ac:chgData name="권오찬/임베디드시스템공학과" userId="S::5chank@inu.ac.kr::09a2eb19-2d70-4084-84d1-471c66cc5a26" providerId="AD" clId="Web-{5DC3DFEF-9558-29F6-CA1F-C076162C5951}" dt="2024-09-18T11:57:37.568" v="20"/>
          <ac:picMkLst>
            <pc:docMk/>
            <pc:sldMk cId="3196861494" sldId="288"/>
            <ac:picMk id="119" creationId="{2AED11B0-CE7E-D112-E099-73094E00EF0D}"/>
          </ac:picMkLst>
        </pc:picChg>
        <pc:picChg chg="del">
          <ac:chgData name="권오찬/임베디드시스템공학과" userId="S::5chank@inu.ac.kr::09a2eb19-2d70-4084-84d1-471c66cc5a26" providerId="AD" clId="Web-{5DC3DFEF-9558-29F6-CA1F-C076162C5951}" dt="2024-09-18T11:57:37.568" v="16"/>
          <ac:picMkLst>
            <pc:docMk/>
            <pc:sldMk cId="3196861494" sldId="288"/>
            <ac:picMk id="135" creationId="{3D756E49-3444-B50B-4931-918EEA79CD6A}"/>
          </ac:picMkLst>
        </pc:picChg>
        <pc:picChg chg="del">
          <ac:chgData name="권오찬/임베디드시스템공학과" userId="S::5chank@inu.ac.kr::09a2eb19-2d70-4084-84d1-471c66cc5a26" providerId="AD" clId="Web-{5DC3DFEF-9558-29F6-CA1F-C076162C5951}" dt="2024-09-18T11:57:37.568" v="15"/>
          <ac:picMkLst>
            <pc:docMk/>
            <pc:sldMk cId="3196861494" sldId="288"/>
            <ac:picMk id="137" creationId="{2A2464FD-C542-BC57-B890-020C29116E69}"/>
          </ac:picMkLst>
        </pc:picChg>
        <pc:picChg chg="del">
          <ac:chgData name="권오찬/임베디드시스템공학과" userId="S::5chank@inu.ac.kr::09a2eb19-2d70-4084-84d1-471c66cc5a26" providerId="AD" clId="Web-{5DC3DFEF-9558-29F6-CA1F-C076162C5951}" dt="2024-09-18T11:57:37.568" v="14"/>
          <ac:picMkLst>
            <pc:docMk/>
            <pc:sldMk cId="3196861494" sldId="288"/>
            <ac:picMk id="139" creationId="{FD9C91CB-5EA9-065C-7CA5-D4D14F6BC27E}"/>
          </ac:picMkLst>
        </pc:picChg>
      </pc:sldChg>
      <pc:sldChg chg="ord">
        <pc:chgData name="권오찬/임베디드시스템공학과" userId="S::5chank@inu.ac.kr::09a2eb19-2d70-4084-84d1-471c66cc5a26" providerId="AD" clId="Web-{5DC3DFEF-9558-29F6-CA1F-C076162C5951}" dt="2024-09-18T11:14:43.791" v="1"/>
        <pc:sldMkLst>
          <pc:docMk/>
          <pc:sldMk cId="2391696011" sldId="290"/>
        </pc:sldMkLst>
      </pc:sldChg>
      <pc:sldChg chg="new del">
        <pc:chgData name="권오찬/임베디드시스템공학과" userId="S::5chank@inu.ac.kr::09a2eb19-2d70-4084-84d1-471c66cc5a26" providerId="AD" clId="Web-{5DC3DFEF-9558-29F6-CA1F-C076162C5951}" dt="2024-09-18T11:54:10.311" v="4"/>
        <pc:sldMkLst>
          <pc:docMk/>
          <pc:sldMk cId="1915510446" sldId="291"/>
        </pc:sldMkLst>
      </pc:sldChg>
      <pc:sldChg chg="add replId">
        <pc:chgData name="권오찬/임베디드시스템공학과" userId="S::5chank@inu.ac.kr::09a2eb19-2d70-4084-84d1-471c66cc5a26" providerId="AD" clId="Web-{5DC3DFEF-9558-29F6-CA1F-C076162C5951}" dt="2024-09-18T11:57:33.490" v="5"/>
        <pc:sldMkLst>
          <pc:docMk/>
          <pc:sldMk cId="2145067505" sldId="291"/>
        </pc:sldMkLst>
      </pc:sldChg>
    </pc:docChg>
  </pc:docChgLst>
  <pc:docChgLst>
    <pc:chgData name="권오찬/임베디드시스템공학과" userId="S::5chank@inu.ac.kr::09a2eb19-2d70-4084-84d1-471c66cc5a26" providerId="AD" clId="Web-{E91B54D2-93AA-B318-DC70-170AD1E23BCF}"/>
    <pc:docChg chg="addSld delSld modSld sldOrd">
      <pc:chgData name="권오찬/임베디드시스템공학과" userId="S::5chank@inu.ac.kr::09a2eb19-2d70-4084-84d1-471c66cc5a26" providerId="AD" clId="Web-{E91B54D2-93AA-B318-DC70-170AD1E23BCF}" dt="2024-09-17T11:30:08.740" v="1448" actId="20577"/>
      <pc:docMkLst>
        <pc:docMk/>
      </pc:docMkLst>
      <pc:sldChg chg="addSp delSp">
        <pc:chgData name="권오찬/임베디드시스템공학과" userId="S::5chank@inu.ac.kr::09a2eb19-2d70-4084-84d1-471c66cc5a26" providerId="AD" clId="Web-{E91B54D2-93AA-B318-DC70-170AD1E23BCF}" dt="2024-09-17T10:28:58.238" v="698"/>
        <pc:sldMkLst>
          <pc:docMk/>
          <pc:sldMk cId="1653716550" sldId="269"/>
        </pc:sldMkLst>
        <pc:spChg chg="add del">
          <ac:chgData name="권오찬/임베디드시스템공학과" userId="S::5chank@inu.ac.kr::09a2eb19-2d70-4084-84d1-471c66cc5a26" providerId="AD" clId="Web-{E91B54D2-93AA-B318-DC70-170AD1E23BCF}" dt="2024-09-17T10:28:58.238" v="698"/>
          <ac:spMkLst>
            <pc:docMk/>
            <pc:sldMk cId="1653716550" sldId="269"/>
            <ac:spMk id="128" creationId="{2A069442-E6DC-00AF-115F-B779DD678330}"/>
          </ac:spMkLst>
        </pc:spChg>
      </pc:sldChg>
      <pc:sldChg chg="del">
        <pc:chgData name="권오찬/임베디드시스템공학과" userId="S::5chank@inu.ac.kr::09a2eb19-2d70-4084-84d1-471c66cc5a26" providerId="AD" clId="Web-{E91B54D2-93AA-B318-DC70-170AD1E23BCF}" dt="2024-09-17T10:38:03.382" v="962"/>
        <pc:sldMkLst>
          <pc:docMk/>
          <pc:sldMk cId="3546506256" sldId="276"/>
        </pc:sldMkLst>
      </pc:sldChg>
      <pc:sldChg chg="del">
        <pc:chgData name="권오찬/임베디드시스템공학과" userId="S::5chank@inu.ac.kr::09a2eb19-2d70-4084-84d1-471c66cc5a26" providerId="AD" clId="Web-{E91B54D2-93AA-B318-DC70-170AD1E23BCF}" dt="2024-09-17T10:38:04.429" v="963"/>
        <pc:sldMkLst>
          <pc:docMk/>
          <pc:sldMk cId="3298155311" sldId="277"/>
        </pc:sldMkLst>
      </pc:sldChg>
      <pc:sldChg chg="addSp delSp modSp del">
        <pc:chgData name="권오찬/임베디드시스템공학과" userId="S::5chank@inu.ac.kr::09a2eb19-2d70-4084-84d1-471c66cc5a26" providerId="AD" clId="Web-{E91B54D2-93AA-B318-DC70-170AD1E23BCF}" dt="2024-09-17T09:42:32.157" v="225"/>
        <pc:sldMkLst>
          <pc:docMk/>
          <pc:sldMk cId="3292268264" sldId="278"/>
        </pc:sldMkLst>
        <pc:spChg chg="del">
          <ac:chgData name="권오찬/임베디드시스템공학과" userId="S::5chank@inu.ac.kr::09a2eb19-2d70-4084-84d1-471c66cc5a26" providerId="AD" clId="Web-{E91B54D2-93AA-B318-DC70-170AD1E23BCF}" dt="2024-09-17T09:22:09.209" v="28"/>
          <ac:spMkLst>
            <pc:docMk/>
            <pc:sldMk cId="3292268264" sldId="278"/>
            <ac:spMk id="6" creationId="{25A5F181-CD14-2C13-83C3-A8F9A056216D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22:09.193" v="27"/>
          <ac:spMkLst>
            <pc:docMk/>
            <pc:sldMk cId="3292268264" sldId="278"/>
            <ac:spMk id="7" creationId="{C9B0EAEF-99D5-D094-D1FC-CEAD62E44C82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22:09.193" v="26"/>
          <ac:spMkLst>
            <pc:docMk/>
            <pc:sldMk cId="3292268264" sldId="278"/>
            <ac:spMk id="8" creationId="{BF8D6057-13D4-C3B9-5BCF-F892AB6378F6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22:09.193" v="25"/>
          <ac:spMkLst>
            <pc:docMk/>
            <pc:sldMk cId="3292268264" sldId="278"/>
            <ac:spMk id="9" creationId="{ADB77524-27BC-1ED4-C0C9-BD2E7F56B78D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22:09.193" v="22"/>
          <ac:spMkLst>
            <pc:docMk/>
            <pc:sldMk cId="3292268264" sldId="278"/>
            <ac:spMk id="14" creationId="{4BADC5C1-66DC-300C-DB2C-FDE1A7DEF0AD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22:09.193" v="19"/>
          <ac:spMkLst>
            <pc:docMk/>
            <pc:sldMk cId="3292268264" sldId="278"/>
            <ac:spMk id="20" creationId="{00FE5077-7E57-A288-5F9C-2781899368F5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22:09.193" v="16"/>
          <ac:spMkLst>
            <pc:docMk/>
            <pc:sldMk cId="3292268264" sldId="278"/>
            <ac:spMk id="224" creationId="{C5AC17B4-D0F4-63F4-D307-CD9CF5C00538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22:09.193" v="15"/>
          <ac:spMkLst>
            <pc:docMk/>
            <pc:sldMk cId="3292268264" sldId="278"/>
            <ac:spMk id="225" creationId="{1F1F19CB-B833-C7C8-F33A-4F59176372D0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22:09.193" v="14"/>
          <ac:spMkLst>
            <pc:docMk/>
            <pc:sldMk cId="3292268264" sldId="278"/>
            <ac:spMk id="226" creationId="{89088CA8-17CF-6C08-5E2C-3CFB09433D90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22:05.552" v="2"/>
          <ac:spMkLst>
            <pc:docMk/>
            <pc:sldMk cId="3292268264" sldId="278"/>
            <ac:spMk id="255" creationId="{EB1031D9-36E5-1AFB-2C95-165208345D14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22:09.193" v="4"/>
          <ac:spMkLst>
            <pc:docMk/>
            <pc:sldMk cId="3292268264" sldId="278"/>
            <ac:spMk id="256" creationId="{F6BFE7E6-72A4-5A2E-A2D7-0FFAB4A3F193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22:09.193" v="3"/>
          <ac:spMkLst>
            <pc:docMk/>
            <pc:sldMk cId="3292268264" sldId="278"/>
            <ac:spMk id="257" creationId="{B52EBF10-F552-3156-2E56-4C2F007B5E29}"/>
          </ac:spMkLst>
        </pc:spChg>
        <pc:grpChg chg="del">
          <ac:chgData name="권오찬/임베디드시스템공학과" userId="S::5chank@inu.ac.kr::09a2eb19-2d70-4084-84d1-471c66cc5a26" providerId="AD" clId="Web-{E91B54D2-93AA-B318-DC70-170AD1E23BCF}" dt="2024-09-17T09:22:09.193" v="13"/>
          <ac:grpSpMkLst>
            <pc:docMk/>
            <pc:sldMk cId="3292268264" sldId="278"/>
            <ac:grpSpMk id="227" creationId="{11DC0D78-2E9F-510D-10B4-E22CBBA4EFE0}"/>
          </ac:grpSpMkLst>
        </pc:grpChg>
        <pc:grpChg chg="del">
          <ac:chgData name="권오찬/임베디드시스템공학과" userId="S::5chank@inu.ac.kr::09a2eb19-2d70-4084-84d1-471c66cc5a26" providerId="AD" clId="Web-{E91B54D2-93AA-B318-DC70-170AD1E23BCF}" dt="2024-09-17T09:22:09.193" v="12"/>
          <ac:grpSpMkLst>
            <pc:docMk/>
            <pc:sldMk cId="3292268264" sldId="278"/>
            <ac:grpSpMk id="230" creationId="{A0B94042-39B3-5D5F-15DA-FCAF1516FC2F}"/>
          </ac:grpSpMkLst>
        </pc:grpChg>
        <pc:grpChg chg="del">
          <ac:chgData name="권오찬/임베디드시스템공학과" userId="S::5chank@inu.ac.kr::09a2eb19-2d70-4084-84d1-471c66cc5a26" providerId="AD" clId="Web-{E91B54D2-93AA-B318-DC70-170AD1E23BCF}" dt="2024-09-17T09:22:09.193" v="11"/>
          <ac:grpSpMkLst>
            <pc:docMk/>
            <pc:sldMk cId="3292268264" sldId="278"/>
            <ac:grpSpMk id="233" creationId="{EC6F2AA5-7F80-60A9-8636-5BEEE53A3479}"/>
          </ac:grpSpMkLst>
        </pc:grpChg>
        <pc:grpChg chg="del">
          <ac:chgData name="권오찬/임베디드시스템공학과" userId="S::5chank@inu.ac.kr::09a2eb19-2d70-4084-84d1-471c66cc5a26" providerId="AD" clId="Web-{E91B54D2-93AA-B318-DC70-170AD1E23BCF}" dt="2024-09-17T09:22:09.193" v="10"/>
          <ac:grpSpMkLst>
            <pc:docMk/>
            <pc:sldMk cId="3292268264" sldId="278"/>
            <ac:grpSpMk id="236" creationId="{70DF22C7-BB86-2521-BDB6-1CBEFE2A2122}"/>
          </ac:grpSpMkLst>
        </pc:grpChg>
        <pc:grpChg chg="del">
          <ac:chgData name="권오찬/임베디드시스템공학과" userId="S::5chank@inu.ac.kr::09a2eb19-2d70-4084-84d1-471c66cc5a26" providerId="AD" clId="Web-{E91B54D2-93AA-B318-DC70-170AD1E23BCF}" dt="2024-09-17T09:22:09.193" v="9"/>
          <ac:grpSpMkLst>
            <pc:docMk/>
            <pc:sldMk cId="3292268264" sldId="278"/>
            <ac:grpSpMk id="239" creationId="{076287A7-87B7-6C1E-5345-C6A399993D87}"/>
          </ac:grpSpMkLst>
        </pc:grpChg>
        <pc:grpChg chg="del">
          <ac:chgData name="권오찬/임베디드시스템공학과" userId="S::5chank@inu.ac.kr::09a2eb19-2d70-4084-84d1-471c66cc5a26" providerId="AD" clId="Web-{E91B54D2-93AA-B318-DC70-170AD1E23BCF}" dt="2024-09-17T09:22:09.193" v="8"/>
          <ac:grpSpMkLst>
            <pc:docMk/>
            <pc:sldMk cId="3292268264" sldId="278"/>
            <ac:grpSpMk id="242" creationId="{00BDF92E-F18A-F61A-4315-DBE35DF1210C}"/>
          </ac:grpSpMkLst>
        </pc:grpChg>
        <pc:grpChg chg="del">
          <ac:chgData name="권오찬/임베디드시스템공학과" userId="S::5chank@inu.ac.kr::09a2eb19-2d70-4084-84d1-471c66cc5a26" providerId="AD" clId="Web-{E91B54D2-93AA-B318-DC70-170AD1E23BCF}" dt="2024-09-17T09:22:09.193" v="7"/>
          <ac:grpSpMkLst>
            <pc:docMk/>
            <pc:sldMk cId="3292268264" sldId="278"/>
            <ac:grpSpMk id="245" creationId="{12D4CAB3-6B22-9EBA-7BA7-59B742B1C210}"/>
          </ac:grpSpMkLst>
        </pc:grpChg>
        <pc:grpChg chg="del">
          <ac:chgData name="권오찬/임베디드시스템공학과" userId="S::5chank@inu.ac.kr::09a2eb19-2d70-4084-84d1-471c66cc5a26" providerId="AD" clId="Web-{E91B54D2-93AA-B318-DC70-170AD1E23BCF}" dt="2024-09-17T09:22:09.193" v="6"/>
          <ac:grpSpMkLst>
            <pc:docMk/>
            <pc:sldMk cId="3292268264" sldId="278"/>
            <ac:grpSpMk id="249" creationId="{42957E35-7DE0-342A-E759-412A09264775}"/>
          </ac:grpSpMkLst>
        </pc:grpChg>
        <pc:grpChg chg="del">
          <ac:chgData name="권오찬/임베디드시스템공학과" userId="S::5chank@inu.ac.kr::09a2eb19-2d70-4084-84d1-471c66cc5a26" providerId="AD" clId="Web-{E91B54D2-93AA-B318-DC70-170AD1E23BCF}" dt="2024-09-17T09:22:09.193" v="5"/>
          <ac:grpSpMkLst>
            <pc:docMk/>
            <pc:sldMk cId="3292268264" sldId="278"/>
            <ac:grpSpMk id="252" creationId="{3CC0E911-BEBF-7F58-F0E3-60EF6FFE640E}"/>
          </ac:grpSpMkLst>
        </pc:grpChg>
        <pc:picChg chg="add del mod">
          <ac:chgData name="권오찬/임베디드시스템공학과" userId="S::5chank@inu.ac.kr::09a2eb19-2d70-4084-84d1-471c66cc5a26" providerId="AD" clId="Web-{E91B54D2-93AA-B318-DC70-170AD1E23BCF}" dt="2024-09-17T09:35:26.361" v="90"/>
          <ac:picMkLst>
            <pc:docMk/>
            <pc:sldMk cId="3292268264" sldId="278"/>
            <ac:picMk id="2" creationId="{56939E63-0026-BA97-E52C-8468A5324283}"/>
          </ac:picMkLst>
        </pc:picChg>
        <pc:cxnChg chg="del">
          <ac:chgData name="권오찬/임베디드시스템공학과" userId="S::5chank@inu.ac.kr::09a2eb19-2d70-4084-84d1-471c66cc5a26" providerId="AD" clId="Web-{E91B54D2-93AA-B318-DC70-170AD1E23BCF}" dt="2024-09-17T09:22:09.193" v="24"/>
          <ac:cxnSpMkLst>
            <pc:docMk/>
            <pc:sldMk cId="3292268264" sldId="278"/>
            <ac:cxnSpMk id="10" creationId="{62835386-03D9-93B4-1234-5ED415BEFB2D}"/>
          </ac:cxnSpMkLst>
        </pc:cxnChg>
        <pc:cxnChg chg="del">
          <ac:chgData name="권오찬/임베디드시스템공학과" userId="S::5chank@inu.ac.kr::09a2eb19-2d70-4084-84d1-471c66cc5a26" providerId="AD" clId="Web-{E91B54D2-93AA-B318-DC70-170AD1E23BCF}" dt="2024-09-17T09:22:09.193" v="23"/>
          <ac:cxnSpMkLst>
            <pc:docMk/>
            <pc:sldMk cId="3292268264" sldId="278"/>
            <ac:cxnSpMk id="13" creationId="{5AD52D35-A0B2-7E63-861A-2BDBD05C5304}"/>
          </ac:cxnSpMkLst>
        </pc:cxnChg>
        <pc:cxnChg chg="del">
          <ac:chgData name="권오찬/임베디드시스템공학과" userId="S::5chank@inu.ac.kr::09a2eb19-2d70-4084-84d1-471c66cc5a26" providerId="AD" clId="Web-{E91B54D2-93AA-B318-DC70-170AD1E23BCF}" dt="2024-09-17T09:22:09.193" v="21"/>
          <ac:cxnSpMkLst>
            <pc:docMk/>
            <pc:sldMk cId="3292268264" sldId="278"/>
            <ac:cxnSpMk id="15" creationId="{9674926B-AA8B-1381-F869-DBA4E0A00A1C}"/>
          </ac:cxnSpMkLst>
        </pc:cxnChg>
        <pc:cxnChg chg="del">
          <ac:chgData name="권오찬/임베디드시스템공학과" userId="S::5chank@inu.ac.kr::09a2eb19-2d70-4084-84d1-471c66cc5a26" providerId="AD" clId="Web-{E91B54D2-93AA-B318-DC70-170AD1E23BCF}" dt="2024-09-17T09:22:09.193" v="20"/>
          <ac:cxnSpMkLst>
            <pc:docMk/>
            <pc:sldMk cId="3292268264" sldId="278"/>
            <ac:cxnSpMk id="16" creationId="{63662FB1-BE7E-8CEC-953C-94EEC6AAFC42}"/>
          </ac:cxnSpMkLst>
        </pc:cxnChg>
        <pc:cxnChg chg="del">
          <ac:chgData name="권오찬/임베디드시스템공학과" userId="S::5chank@inu.ac.kr::09a2eb19-2d70-4084-84d1-471c66cc5a26" providerId="AD" clId="Web-{E91B54D2-93AA-B318-DC70-170AD1E23BCF}" dt="2024-09-17T09:22:09.193" v="18"/>
          <ac:cxnSpMkLst>
            <pc:docMk/>
            <pc:sldMk cId="3292268264" sldId="278"/>
            <ac:cxnSpMk id="27" creationId="{92DEF0E0-41AB-D43A-683A-0C18061A3E4D}"/>
          </ac:cxnSpMkLst>
        </pc:cxnChg>
        <pc:cxnChg chg="del">
          <ac:chgData name="권오찬/임베디드시스템공학과" userId="S::5chank@inu.ac.kr::09a2eb19-2d70-4084-84d1-471c66cc5a26" providerId="AD" clId="Web-{E91B54D2-93AA-B318-DC70-170AD1E23BCF}" dt="2024-09-17T09:22:09.193" v="17"/>
          <ac:cxnSpMkLst>
            <pc:docMk/>
            <pc:sldMk cId="3292268264" sldId="278"/>
            <ac:cxnSpMk id="28" creationId="{9AC09F79-D53A-3ED1-D747-54F88F553A84}"/>
          </ac:cxnSpMkLst>
        </pc:cxnChg>
      </pc:sldChg>
      <pc:sldChg chg="addSp delSp modSp">
        <pc:chgData name="권오찬/임베디드시스템공학과" userId="S::5chank@inu.ac.kr::09a2eb19-2d70-4084-84d1-471c66cc5a26" providerId="AD" clId="Web-{E91B54D2-93AA-B318-DC70-170AD1E23BCF}" dt="2024-09-17T11:30:08.740" v="1448" actId="20577"/>
        <pc:sldMkLst>
          <pc:docMk/>
          <pc:sldMk cId="3893919778" sldId="281"/>
        </pc:sldMkLst>
        <pc:spChg chg="del">
          <ac:chgData name="권오찬/임베디드시스템공학과" userId="S::5chank@inu.ac.kr::09a2eb19-2d70-4084-84d1-471c66cc5a26" providerId="AD" clId="Web-{E91B54D2-93AA-B318-DC70-170AD1E23BCF}" dt="2024-09-17T09:43:34.409" v="226"/>
          <ac:spMkLst>
            <pc:docMk/>
            <pc:sldMk cId="3893919778" sldId="281"/>
            <ac:spMk id="4" creationId="{A77E69F6-CA24-9568-55E2-01ED1939BF34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09:35:22.674" v="89"/>
          <ac:spMkLst>
            <pc:docMk/>
            <pc:sldMk cId="3893919778" sldId="281"/>
            <ac:spMk id="6" creationId="{FE6519DB-A69A-7603-5B35-0E36F6ACAE65}"/>
          </ac:spMkLst>
        </pc:spChg>
        <pc:spChg chg="del mod">
          <ac:chgData name="권오찬/임베디드시스템공학과" userId="S::5chank@inu.ac.kr::09a2eb19-2d70-4084-84d1-471c66cc5a26" providerId="AD" clId="Web-{E91B54D2-93AA-B318-DC70-170AD1E23BCF}" dt="2024-09-17T10:13:10.783" v="682"/>
          <ac:spMkLst>
            <pc:docMk/>
            <pc:sldMk cId="3893919778" sldId="281"/>
            <ac:spMk id="7" creationId="{45658048-C5CA-FAC5-F3DF-C76B3AACD843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27:01.765" v="1403"/>
          <ac:spMkLst>
            <pc:docMk/>
            <pc:sldMk cId="3893919778" sldId="281"/>
            <ac:spMk id="8" creationId="{D0DC3142-D027-522B-7DD5-EB738F8A583E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09:54:23.932" v="622"/>
          <ac:spMkLst>
            <pc:docMk/>
            <pc:sldMk cId="3893919778" sldId="281"/>
            <ac:spMk id="9" creationId="{69115A7B-A95F-1114-72E9-F79F8BFF99F4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30:08.740" v="1448" actId="20577"/>
          <ac:spMkLst>
            <pc:docMk/>
            <pc:sldMk cId="3893919778" sldId="281"/>
            <ac:spMk id="10" creationId="{A21BFCD3-42BC-89FA-3B4D-D7901D095EB6}"/>
          </ac:spMkLst>
        </pc:spChg>
        <pc:picChg chg="add del mod">
          <ac:chgData name="권오찬/임베디드시스템공학과" userId="S::5chank@inu.ac.kr::09a2eb19-2d70-4084-84d1-471c66cc5a26" providerId="AD" clId="Web-{E91B54D2-93AA-B318-DC70-170AD1E23BCF}" dt="2024-09-17T09:21:55.630" v="1"/>
          <ac:picMkLst>
            <pc:docMk/>
            <pc:sldMk cId="3893919778" sldId="281"/>
            <ac:picMk id="2" creationId="{CDC519B9-049F-533D-302F-C665A93F29A4}"/>
          </ac:picMkLst>
        </pc:picChg>
        <pc:picChg chg="add del mod">
          <ac:chgData name="권오찬/임베디드시스템공학과" userId="S::5chank@inu.ac.kr::09a2eb19-2d70-4084-84d1-471c66cc5a26" providerId="AD" clId="Web-{E91B54D2-93AA-B318-DC70-170AD1E23BCF}" dt="2024-09-17T10:13:13.158" v="683"/>
          <ac:picMkLst>
            <pc:docMk/>
            <pc:sldMk cId="3893919778" sldId="281"/>
            <ac:picMk id="5" creationId="{678F1749-D80F-EADD-A2D1-9414C5D40D99}"/>
          </ac:picMkLst>
        </pc:picChg>
        <pc:picChg chg="add mod">
          <ac:chgData name="권오찬/임베디드시스템공학과" userId="S::5chank@inu.ac.kr::09a2eb19-2d70-4084-84d1-471c66cc5a26" providerId="AD" clId="Web-{E91B54D2-93AA-B318-DC70-170AD1E23BCF}" dt="2024-09-17T10:18:23.982" v="687" actId="1076"/>
          <ac:picMkLst>
            <pc:docMk/>
            <pc:sldMk cId="3893919778" sldId="281"/>
            <ac:picMk id="11" creationId="{BAB78960-BCFD-4E5A-64F4-532471252B2F}"/>
          </ac:picMkLst>
        </pc:picChg>
      </pc:sldChg>
      <pc:sldChg chg="delSp modSp add ord replId">
        <pc:chgData name="권오찬/임베디드시스템공학과" userId="S::5chank@inu.ac.kr::09a2eb19-2d70-4084-84d1-471c66cc5a26" providerId="AD" clId="Web-{E91B54D2-93AA-B318-DC70-170AD1E23BCF}" dt="2024-09-17T10:40:15.074" v="965"/>
        <pc:sldMkLst>
          <pc:docMk/>
          <pc:sldMk cId="2545089273" sldId="287"/>
        </pc:sldMkLst>
        <pc:spChg chg="mod">
          <ac:chgData name="권오찬/임베디드시스템공학과" userId="S::5chank@inu.ac.kr::09a2eb19-2d70-4084-84d1-471c66cc5a26" providerId="AD" clId="Web-{E91B54D2-93AA-B318-DC70-170AD1E23BCF}" dt="2024-09-17T10:04:28.218" v="677" actId="1076"/>
          <ac:spMkLst>
            <pc:docMk/>
            <pc:sldMk cId="2545089273" sldId="287"/>
            <ac:spMk id="7" creationId="{45658048-C5CA-FAC5-F3DF-C76B3AACD843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10:04:23.499" v="676"/>
          <ac:spMkLst>
            <pc:docMk/>
            <pc:sldMk cId="2545089273" sldId="287"/>
            <ac:spMk id="8" creationId="{D0DC3142-D027-522B-7DD5-EB738F8A583E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10:04:18.046" v="675"/>
          <ac:spMkLst>
            <pc:docMk/>
            <pc:sldMk cId="2545089273" sldId="287"/>
            <ac:spMk id="10" creationId="{A21BFCD3-42BC-89FA-3B4D-D7901D095EB6}"/>
          </ac:spMkLst>
        </pc:spChg>
        <pc:picChg chg="mod">
          <ac:chgData name="권오찬/임베디드시스템공학과" userId="S::5chank@inu.ac.kr::09a2eb19-2d70-4084-84d1-471c66cc5a26" providerId="AD" clId="Web-{E91B54D2-93AA-B318-DC70-170AD1E23BCF}" dt="2024-09-17T10:05:01.391" v="678" actId="1076"/>
          <ac:picMkLst>
            <pc:docMk/>
            <pc:sldMk cId="2545089273" sldId="287"/>
            <ac:picMk id="5" creationId="{678F1749-D80F-EADD-A2D1-9414C5D40D99}"/>
          </ac:picMkLst>
        </pc:picChg>
      </pc:sldChg>
      <pc:sldChg chg="addSp new del">
        <pc:chgData name="권오찬/임베디드시스템공학과" userId="S::5chank@inu.ac.kr::09a2eb19-2d70-4084-84d1-471c66cc5a26" providerId="AD" clId="Web-{E91B54D2-93AA-B318-DC70-170AD1E23BCF}" dt="2024-09-17T10:29:22.442" v="706"/>
        <pc:sldMkLst>
          <pc:docMk/>
          <pc:sldMk cId="174365219" sldId="288"/>
        </pc:sldMkLst>
        <pc:spChg chg="add">
          <ac:chgData name="권오찬/임베디드시스템공학과" userId="S::5chank@inu.ac.kr::09a2eb19-2d70-4084-84d1-471c66cc5a26" providerId="AD" clId="Web-{E91B54D2-93AA-B318-DC70-170AD1E23BCF}" dt="2024-09-17T10:29:18.676" v="700"/>
          <ac:spMkLst>
            <pc:docMk/>
            <pc:sldMk cId="174365219" sldId="288"/>
            <ac:spMk id="3" creationId="{25015C91-B10E-4D8D-83C6-5182A2A52A80}"/>
          </ac:spMkLst>
        </pc:spChg>
        <pc:spChg chg="add">
          <ac:chgData name="권오찬/임베디드시스템공학과" userId="S::5chank@inu.ac.kr::09a2eb19-2d70-4084-84d1-471c66cc5a26" providerId="AD" clId="Web-{E91B54D2-93AA-B318-DC70-170AD1E23BCF}" dt="2024-09-17T10:29:18.692" v="701"/>
          <ac:spMkLst>
            <pc:docMk/>
            <pc:sldMk cId="174365219" sldId="288"/>
            <ac:spMk id="5" creationId="{74EEB339-2BC6-A63A-6556-77C29D957604}"/>
          </ac:spMkLst>
        </pc:spChg>
        <pc:spChg chg="add">
          <ac:chgData name="권오찬/임베디드시스템공학과" userId="S::5chank@inu.ac.kr::09a2eb19-2d70-4084-84d1-471c66cc5a26" providerId="AD" clId="Web-{E91B54D2-93AA-B318-DC70-170AD1E23BCF}" dt="2024-09-17T10:29:18.708" v="703"/>
          <ac:spMkLst>
            <pc:docMk/>
            <pc:sldMk cId="174365219" sldId="288"/>
            <ac:spMk id="9" creationId="{CAD47475-0881-039E-8F1B-DF8C66073A72}"/>
          </ac:spMkLst>
        </pc:spChg>
        <pc:spChg chg="add">
          <ac:chgData name="권오찬/임베디드시스템공학과" userId="S::5chank@inu.ac.kr::09a2eb19-2d70-4084-84d1-471c66cc5a26" providerId="AD" clId="Web-{E91B54D2-93AA-B318-DC70-170AD1E23BCF}" dt="2024-09-17T10:29:18.708" v="704"/>
          <ac:spMkLst>
            <pc:docMk/>
            <pc:sldMk cId="174365219" sldId="288"/>
            <ac:spMk id="11" creationId="{401237C5-6695-67FC-13CF-E636D322D843}"/>
          </ac:spMkLst>
        </pc:spChg>
        <pc:grpChg chg="add">
          <ac:chgData name="권오찬/임베디드시스템공학과" userId="S::5chank@inu.ac.kr::09a2eb19-2d70-4084-84d1-471c66cc5a26" providerId="AD" clId="Web-{E91B54D2-93AA-B318-DC70-170AD1E23BCF}" dt="2024-09-17T10:29:18.817" v="705"/>
          <ac:grpSpMkLst>
            <pc:docMk/>
            <pc:sldMk cId="174365219" sldId="288"/>
            <ac:grpSpMk id="69" creationId="{599ACA15-B267-2271-5F8E-783CFFBD7E6F}"/>
          </ac:grpSpMkLst>
        </pc:grpChg>
        <pc:picChg chg="add">
          <ac:chgData name="권오찬/임베디드시스템공학과" userId="S::5chank@inu.ac.kr::09a2eb19-2d70-4084-84d1-471c66cc5a26" providerId="AD" clId="Web-{E91B54D2-93AA-B318-DC70-170AD1E23BCF}" dt="2024-09-17T10:29:18.708" v="702"/>
          <ac:picMkLst>
            <pc:docMk/>
            <pc:sldMk cId="174365219" sldId="288"/>
            <ac:picMk id="7" creationId="{FFB8EDAA-206C-66D3-84CE-08A21F80BFEF}"/>
          </ac:picMkLst>
        </pc:picChg>
      </pc:sldChg>
      <pc:sldChg chg="new del">
        <pc:chgData name="권오찬/임베디드시스템공학과" userId="S::5chank@inu.ac.kr::09a2eb19-2d70-4084-84d1-471c66cc5a26" providerId="AD" clId="Web-{E91B54D2-93AA-B318-DC70-170AD1E23BCF}" dt="2024-09-17T10:29:37.505" v="708"/>
        <pc:sldMkLst>
          <pc:docMk/>
          <pc:sldMk cId="973357209" sldId="288"/>
        </pc:sldMkLst>
      </pc:sldChg>
      <pc:sldChg chg="addSp delSp modSp add ord replId">
        <pc:chgData name="권오찬/임베디드시스템공학과" userId="S::5chank@inu.ac.kr::09a2eb19-2d70-4084-84d1-471c66cc5a26" providerId="AD" clId="Web-{E91B54D2-93AA-B318-DC70-170AD1E23BCF}" dt="2024-09-17T11:18:14.075" v="1394" actId="1076"/>
        <pc:sldMkLst>
          <pc:docMk/>
          <pc:sldMk cId="3196861494" sldId="288"/>
        </pc:sldMkLst>
        <pc:spChg chg="mod">
          <ac:chgData name="권오찬/임베디드시스템공학과" userId="S::5chank@inu.ac.kr::09a2eb19-2d70-4084-84d1-471c66cc5a26" providerId="AD" clId="Web-{E91B54D2-93AA-B318-DC70-170AD1E23BCF}" dt="2024-09-17T10:29:51.584" v="710" actId="20577"/>
          <ac:spMkLst>
            <pc:docMk/>
            <pc:sldMk cId="3196861494" sldId="288"/>
            <ac:spMk id="3" creationId="{AB3148C9-4855-880B-4823-30B169977BD4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10:29:51.818" v="711"/>
          <ac:spMkLst>
            <pc:docMk/>
            <pc:sldMk cId="3196861494" sldId="288"/>
            <ac:spMk id="4" creationId="{A77E69F6-CA24-9568-55E2-01ED1939BF34}"/>
          </ac:spMkLst>
        </pc:spChg>
        <pc:spChg chg="add del">
          <ac:chgData name="권오찬/임베디드시스템공학과" userId="S::5chank@inu.ac.kr::09a2eb19-2d70-4084-84d1-471c66cc5a26" providerId="AD" clId="Web-{E91B54D2-93AA-B318-DC70-170AD1E23BCF}" dt="2024-09-17T10:33:09.106" v="763"/>
          <ac:spMkLst>
            <pc:docMk/>
            <pc:sldMk cId="3196861494" sldId="288"/>
            <ac:spMk id="5" creationId="{67EC1236-9E12-65C7-6D70-700A3BAAAC76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10:30:51.508" v="721"/>
          <ac:spMkLst>
            <pc:docMk/>
            <pc:sldMk cId="3196861494" sldId="288"/>
            <ac:spMk id="7" creationId="{F41E10E4-2223-F47A-460E-F581DF7BEE0B}"/>
          </ac:spMkLst>
        </pc:spChg>
        <pc:spChg chg="add del">
          <ac:chgData name="권오찬/임베디드시스템공학과" userId="S::5chank@inu.ac.kr::09a2eb19-2d70-4084-84d1-471c66cc5a26" providerId="AD" clId="Web-{E91B54D2-93AA-B318-DC70-170AD1E23BCF}" dt="2024-09-17T10:33:09.106" v="762"/>
          <ac:spMkLst>
            <pc:docMk/>
            <pc:sldMk cId="3196861494" sldId="288"/>
            <ac:spMk id="8" creationId="{75697E00-DD95-3690-08B1-EACB49F9AEFE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10:30:51.508" v="719"/>
          <ac:spMkLst>
            <pc:docMk/>
            <pc:sldMk cId="3196861494" sldId="288"/>
            <ac:spMk id="10" creationId="{35141CD5-8C89-7BD2-EFA3-F5E584B15C68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10:30:51.508" v="718"/>
          <ac:spMkLst>
            <pc:docMk/>
            <pc:sldMk cId="3196861494" sldId="288"/>
            <ac:spMk id="13" creationId="{7B156C00-1A0A-027F-871C-0A6F509EA2AE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10:30:51.508" v="717"/>
          <ac:spMkLst>
            <pc:docMk/>
            <pc:sldMk cId="3196861494" sldId="288"/>
            <ac:spMk id="14" creationId="{60A04366-0832-56CC-140F-6F50B32C5480}"/>
          </ac:spMkLst>
        </pc:spChg>
        <pc:spChg chg="add del">
          <ac:chgData name="권오찬/임베디드시스템공학과" userId="S::5chank@inu.ac.kr::09a2eb19-2d70-4084-84d1-471c66cc5a26" providerId="AD" clId="Web-{E91B54D2-93AA-B318-DC70-170AD1E23BCF}" dt="2024-09-17T10:33:09.106" v="761"/>
          <ac:spMkLst>
            <pc:docMk/>
            <pc:sldMk cId="3196861494" sldId="288"/>
            <ac:spMk id="17" creationId="{24D50E02-35EE-CDB0-1D97-1605EB3189F0}"/>
          </ac:spMkLst>
        </pc:spChg>
        <pc:spChg chg="add del">
          <ac:chgData name="권오찬/임베디드시스템공학과" userId="S::5chank@inu.ac.kr::09a2eb19-2d70-4084-84d1-471c66cc5a26" providerId="AD" clId="Web-{E91B54D2-93AA-B318-DC70-170AD1E23BCF}" dt="2024-09-17T10:33:09.106" v="760"/>
          <ac:spMkLst>
            <pc:docMk/>
            <pc:sldMk cId="3196861494" sldId="288"/>
            <ac:spMk id="20" creationId="{E316F174-D0F1-E088-3F2C-EA54474E9745}"/>
          </ac:spMkLst>
        </pc:spChg>
        <pc:spChg chg="add del">
          <ac:chgData name="권오찬/임베디드시스템공학과" userId="S::5chank@inu.ac.kr::09a2eb19-2d70-4084-84d1-471c66cc5a26" providerId="AD" clId="Web-{E91B54D2-93AA-B318-DC70-170AD1E23BCF}" dt="2024-09-17T10:33:09.106" v="759"/>
          <ac:spMkLst>
            <pc:docMk/>
            <pc:sldMk cId="3196861494" sldId="288"/>
            <ac:spMk id="22" creationId="{9CFF3FFE-0A7B-1B3F-ADD4-13635B51618D}"/>
          </ac:spMkLst>
        </pc:spChg>
        <pc:spChg chg="add del">
          <ac:chgData name="권오찬/임베디드시스템공학과" userId="S::5chank@inu.ac.kr::09a2eb19-2d70-4084-84d1-471c66cc5a26" providerId="AD" clId="Web-{E91B54D2-93AA-B318-DC70-170AD1E23BCF}" dt="2024-09-17T10:33:09.106" v="755"/>
          <ac:spMkLst>
            <pc:docMk/>
            <pc:sldMk cId="3196861494" sldId="288"/>
            <ac:spMk id="30" creationId="{1333B7AC-0F39-4EC2-C74C-787DBC4A5689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04:37.469" v="1030"/>
          <ac:spMkLst>
            <pc:docMk/>
            <pc:sldMk cId="3196861494" sldId="288"/>
            <ac:spMk id="31" creationId="{12DBF573-CE40-EF41-DD2A-E25B9CFB3369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277" v="1365" actId="1076"/>
          <ac:spMkLst>
            <pc:docMk/>
            <pc:sldMk cId="3196861494" sldId="288"/>
            <ac:spMk id="32" creationId="{220491A2-560A-1461-A676-C3F1B6185DC6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293" v="1366" actId="1076"/>
          <ac:spMkLst>
            <pc:docMk/>
            <pc:sldMk cId="3196861494" sldId="288"/>
            <ac:spMk id="33" creationId="{B0CE05B7-E936-7F91-36C2-C50F1C6EA17F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308" v="1367" actId="1076"/>
          <ac:spMkLst>
            <pc:docMk/>
            <pc:sldMk cId="3196861494" sldId="288"/>
            <ac:spMk id="34" creationId="{C453EF2F-9D02-58BF-219E-762123A7CE09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324" v="1368" actId="1076"/>
          <ac:spMkLst>
            <pc:docMk/>
            <pc:sldMk cId="3196861494" sldId="288"/>
            <ac:spMk id="35" creationId="{79D04CFE-5A4F-C294-370F-83EBE1F8C6F5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10:30:51.508" v="713"/>
          <ac:spMkLst>
            <pc:docMk/>
            <pc:sldMk cId="3196861494" sldId="288"/>
            <ac:spMk id="38" creationId="{12632528-7D7A-815E-6A86-AB1C90D298D2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04:37.469" v="1036"/>
          <ac:spMkLst>
            <pc:docMk/>
            <pc:sldMk cId="3196861494" sldId="288"/>
            <ac:spMk id="39" creationId="{06F52DE4-8B98-04A5-2181-7DB6FCBA68C8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04:37.469" v="1034"/>
          <ac:spMkLst>
            <pc:docMk/>
            <pc:sldMk cId="3196861494" sldId="288"/>
            <ac:spMk id="41" creationId="{CA76A0B7-511C-1CFD-967D-C56B9F354BD7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04:37.469" v="1033"/>
          <ac:spMkLst>
            <pc:docMk/>
            <pc:sldMk cId="3196861494" sldId="288"/>
            <ac:spMk id="42" creationId="{8B2778FA-905B-93ED-BC3C-1538D1067EF4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04:30.406" v="1029"/>
          <ac:spMkLst>
            <pc:docMk/>
            <pc:sldMk cId="3196861494" sldId="288"/>
            <ac:spMk id="61" creationId="{C2DFC848-355C-9ECA-8B92-9847B28B5618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04:30.406" v="1028"/>
          <ac:spMkLst>
            <pc:docMk/>
            <pc:sldMk cId="3196861494" sldId="288"/>
            <ac:spMk id="66" creationId="{FDDA0A6D-0C92-159A-CEC5-9CB15DE59756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04:30.406" v="1026"/>
          <ac:spMkLst>
            <pc:docMk/>
            <pc:sldMk cId="3196861494" sldId="288"/>
            <ac:spMk id="75" creationId="{BF7F637D-5F90-ABD5-EF42-3FE8A37CA63C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04:30.406" v="1025"/>
          <ac:spMkLst>
            <pc:docMk/>
            <pc:sldMk cId="3196861494" sldId="288"/>
            <ac:spMk id="79" creationId="{03F625B3-C875-6758-1CBB-D3D882DCAF3D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04:30.406" v="1024"/>
          <ac:spMkLst>
            <pc:docMk/>
            <pc:sldMk cId="3196861494" sldId="288"/>
            <ac:spMk id="81" creationId="{74706712-7A7A-BF41-2A25-17AB0300EEBC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04:30.406" v="1020"/>
          <ac:spMkLst>
            <pc:docMk/>
            <pc:sldMk cId="3196861494" sldId="288"/>
            <ac:spMk id="100" creationId="{B132BF80-6573-E80A-44E2-67488BF1180C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340" v="1369" actId="1076"/>
          <ac:spMkLst>
            <pc:docMk/>
            <pc:sldMk cId="3196861494" sldId="288"/>
            <ac:spMk id="110" creationId="{99A708A7-02EB-750B-DE67-97B4502A0722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355" v="1370" actId="1076"/>
          <ac:spMkLst>
            <pc:docMk/>
            <pc:sldMk cId="3196861494" sldId="288"/>
            <ac:spMk id="114" creationId="{02DF9740-D60E-F196-49F4-32A1A7E83D12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387" v="1372" actId="1076"/>
          <ac:spMkLst>
            <pc:docMk/>
            <pc:sldMk cId="3196861494" sldId="288"/>
            <ac:spMk id="126" creationId="{D44A6DB5-ED94-6D80-0ABD-33F654A285E1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10:30:51.508" v="722"/>
          <ac:spMkLst>
            <pc:docMk/>
            <pc:sldMk cId="3196861494" sldId="288"/>
            <ac:spMk id="127" creationId="{53897689-9E69-3411-431A-54EB5AD11C1B}"/>
          </ac:spMkLst>
        </pc:spChg>
        <pc:spChg chg="add del mod">
          <ac:chgData name="권오찬/임베디드시스템공학과" userId="S::5chank@inu.ac.kr::09a2eb19-2d70-4084-84d1-471c66cc5a26" providerId="AD" clId="Web-{E91B54D2-93AA-B318-DC70-170AD1E23BCF}" dt="2024-09-17T11:04:37.469" v="1037"/>
          <ac:spMkLst>
            <pc:docMk/>
            <pc:sldMk cId="3196861494" sldId="288"/>
            <ac:spMk id="128" creationId="{2A069442-E6DC-00AF-115F-B779DD678330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402" v="1373" actId="1076"/>
          <ac:spMkLst>
            <pc:docMk/>
            <pc:sldMk cId="3196861494" sldId="288"/>
            <ac:spMk id="130" creationId="{13D26A1C-E3D7-6D3D-8954-236D7D444388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418" v="1374" actId="1076"/>
          <ac:spMkLst>
            <pc:docMk/>
            <pc:sldMk cId="3196861494" sldId="288"/>
            <ac:spMk id="133" creationId="{B6BADB58-46AA-1EC7-5152-AE6862CAEE6F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496" v="1378" actId="1076"/>
          <ac:spMkLst>
            <pc:docMk/>
            <pc:sldMk cId="3196861494" sldId="288"/>
            <ac:spMk id="141" creationId="{E133890D-2A5A-A51E-68B3-3BD038BC4B4B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512" v="1379" actId="1076"/>
          <ac:spMkLst>
            <pc:docMk/>
            <pc:sldMk cId="3196861494" sldId="288"/>
            <ac:spMk id="142" creationId="{3F4C2891-D264-13EF-C4B1-17CD80393EEE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527" v="1380" actId="1076"/>
          <ac:spMkLst>
            <pc:docMk/>
            <pc:sldMk cId="3196861494" sldId="288"/>
            <ac:spMk id="143" creationId="{B9223145-B456-68AB-AE49-B7023648370B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543" v="1381" actId="1076"/>
          <ac:spMkLst>
            <pc:docMk/>
            <pc:sldMk cId="3196861494" sldId="288"/>
            <ac:spMk id="144" creationId="{4446F26F-7FFF-710D-FC4F-7C51FE5F24AF}"/>
          </ac:spMkLst>
        </pc:spChg>
        <pc:spChg chg="add del">
          <ac:chgData name="권오찬/임베디드시스템공학과" userId="S::5chank@inu.ac.kr::09a2eb19-2d70-4084-84d1-471c66cc5a26" providerId="AD" clId="Web-{E91B54D2-93AA-B318-DC70-170AD1E23BCF}" dt="2024-09-17T11:12:09.094" v="1091"/>
          <ac:spMkLst>
            <pc:docMk/>
            <pc:sldMk cId="3196861494" sldId="288"/>
            <ac:spMk id="145" creationId="{B9AB3746-6901-6190-6E04-AD95BF82ED36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558" v="1382" actId="1076"/>
          <ac:spMkLst>
            <pc:docMk/>
            <pc:sldMk cId="3196861494" sldId="288"/>
            <ac:spMk id="146" creationId="{555BEC08-9AAB-106C-177C-D5876F1E5957}"/>
          </ac:spMkLst>
        </pc:spChg>
        <pc:spChg chg="add del">
          <ac:chgData name="권오찬/임베디드시스템공학과" userId="S::5chank@inu.ac.kr::09a2eb19-2d70-4084-84d1-471c66cc5a26" providerId="AD" clId="Web-{E91B54D2-93AA-B318-DC70-170AD1E23BCF}" dt="2024-09-17T11:14:38.818" v="1233"/>
          <ac:spMkLst>
            <pc:docMk/>
            <pc:sldMk cId="3196861494" sldId="288"/>
            <ac:spMk id="147" creationId="{8D23046A-71ED-C0E9-23A3-0D216C2E2833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8:14.075" v="1394" actId="1076"/>
          <ac:spMkLst>
            <pc:docMk/>
            <pc:sldMk cId="3196861494" sldId="288"/>
            <ac:spMk id="148" creationId="{E23B99FD-F473-D770-7488-406D4419EB64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605" v="1384" actId="1076"/>
          <ac:spMkLst>
            <pc:docMk/>
            <pc:sldMk cId="3196861494" sldId="288"/>
            <ac:spMk id="149" creationId="{305C6A40-E373-8889-8E0B-77228AC0E818}"/>
          </ac:spMkLst>
        </pc:spChg>
        <pc:spChg chg="add mod">
          <ac:chgData name="권오찬/임베디드시스템공학과" userId="S::5chank@inu.ac.kr::09a2eb19-2d70-4084-84d1-471c66cc5a26" providerId="AD" clId="Web-{E91B54D2-93AA-B318-DC70-170AD1E23BCF}" dt="2024-09-17T11:17:41.621" v="1385" actId="1076"/>
          <ac:spMkLst>
            <pc:docMk/>
            <pc:sldMk cId="3196861494" sldId="288"/>
            <ac:spMk id="150" creationId="{DD354699-4501-F89D-37C6-E97D23793551}"/>
          </ac:spMkLst>
        </pc:spChg>
        <pc:grpChg chg="add del mod">
          <ac:chgData name="권오찬/임베디드시스템공학과" userId="S::5chank@inu.ac.kr::09a2eb19-2d70-4084-84d1-471c66cc5a26" providerId="AD" clId="Web-{E91B54D2-93AA-B318-DC70-170AD1E23BCF}" dt="2024-09-17T11:04:37.469" v="1032"/>
          <ac:grpSpMkLst>
            <pc:docMk/>
            <pc:sldMk cId="3196861494" sldId="288"/>
            <ac:grpSpMk id="125" creationId="{3228BEF0-82AA-50F0-9D64-699E5C1B3538}"/>
          </ac:grpSpMkLst>
        </pc:grpChg>
        <pc:picChg chg="del">
          <ac:chgData name="권오찬/임베디드시스템공학과" userId="S::5chank@inu.ac.kr::09a2eb19-2d70-4084-84d1-471c66cc5a26" providerId="AD" clId="Web-{E91B54D2-93AA-B318-DC70-170AD1E23BCF}" dt="2024-09-17T10:30:51.508" v="720"/>
          <ac:picMkLst>
            <pc:docMk/>
            <pc:sldMk cId="3196861494" sldId="288"/>
            <ac:picMk id="9" creationId="{FE6E593D-A53E-FBD8-AA11-805B25DCC972}"/>
          </ac:picMkLst>
        </pc:picChg>
        <pc:picChg chg="add del mod">
          <ac:chgData name="권오찬/임베디드시스템공학과" userId="S::5chank@inu.ac.kr::09a2eb19-2d70-4084-84d1-471c66cc5a26" providerId="AD" clId="Web-{E91B54D2-93AA-B318-DC70-170AD1E23BCF}" dt="2024-09-17T11:04:37.469" v="1031"/>
          <ac:picMkLst>
            <pc:docMk/>
            <pc:sldMk cId="3196861494" sldId="288"/>
            <ac:picMk id="12" creationId="{9838909A-7433-8322-94D6-B64C9AEB2F08}"/>
          </ac:picMkLst>
        </pc:picChg>
        <pc:picChg chg="del">
          <ac:chgData name="권오찬/임베디드시스템공학과" userId="S::5chank@inu.ac.kr::09a2eb19-2d70-4084-84d1-471c66cc5a26" providerId="AD" clId="Web-{E91B54D2-93AA-B318-DC70-170AD1E23BCF}" dt="2024-09-17T10:30:51.508" v="716"/>
          <ac:picMkLst>
            <pc:docMk/>
            <pc:sldMk cId="3196861494" sldId="288"/>
            <ac:picMk id="16" creationId="{E0E66132-22BB-5DBE-EBCC-25A4F966CAB3}"/>
          </ac:picMkLst>
        </pc:picChg>
        <pc:picChg chg="del">
          <ac:chgData name="권오찬/임베디드시스템공학과" userId="S::5chank@inu.ac.kr::09a2eb19-2d70-4084-84d1-471c66cc5a26" providerId="AD" clId="Web-{E91B54D2-93AA-B318-DC70-170AD1E23BCF}" dt="2024-09-17T10:30:51.508" v="715"/>
          <ac:picMkLst>
            <pc:docMk/>
            <pc:sldMk cId="3196861494" sldId="288"/>
            <ac:picMk id="18" creationId="{0EBB34B1-3E90-2940-D7ED-5225A8DEBB08}"/>
          </ac:picMkLst>
        </pc:picChg>
        <pc:picChg chg="add del">
          <ac:chgData name="권오찬/임베디드시스템공학과" userId="S::5chank@inu.ac.kr::09a2eb19-2d70-4084-84d1-471c66cc5a26" providerId="AD" clId="Web-{E91B54D2-93AA-B318-DC70-170AD1E23BCF}" dt="2024-09-17T10:33:09.106" v="758"/>
          <ac:picMkLst>
            <pc:docMk/>
            <pc:sldMk cId="3196861494" sldId="288"/>
            <ac:picMk id="24" creationId="{6C0BA69D-8D07-6C5D-1302-3F10E9757232}"/>
          </ac:picMkLst>
        </pc:picChg>
        <pc:picChg chg="add del">
          <ac:chgData name="권오찬/임베디드시스템공학과" userId="S::5chank@inu.ac.kr::09a2eb19-2d70-4084-84d1-471c66cc5a26" providerId="AD" clId="Web-{E91B54D2-93AA-B318-DC70-170AD1E23BCF}" dt="2024-09-17T10:33:09.106" v="757"/>
          <ac:picMkLst>
            <pc:docMk/>
            <pc:sldMk cId="3196861494" sldId="288"/>
            <ac:picMk id="26" creationId="{1CF23315-852B-4963-EB5B-99CF03BD2C1D}"/>
          </ac:picMkLst>
        </pc:picChg>
        <pc:picChg chg="add del">
          <ac:chgData name="권오찬/임베디드시스템공학과" userId="S::5chank@inu.ac.kr::09a2eb19-2d70-4084-84d1-471c66cc5a26" providerId="AD" clId="Web-{E91B54D2-93AA-B318-DC70-170AD1E23BCF}" dt="2024-09-17T10:33:09.106" v="756"/>
          <ac:picMkLst>
            <pc:docMk/>
            <pc:sldMk cId="3196861494" sldId="288"/>
            <ac:picMk id="28" creationId="{28B70148-0846-C647-75A6-D52CC2DAED65}"/>
          </ac:picMkLst>
        </pc:picChg>
        <pc:picChg chg="del">
          <ac:chgData name="권오찬/임베디드시스템공학과" userId="S::5chank@inu.ac.kr::09a2eb19-2d70-4084-84d1-471c66cc5a26" providerId="AD" clId="Web-{E91B54D2-93AA-B318-DC70-170AD1E23BCF}" dt="2024-09-17T10:30:51.508" v="714"/>
          <ac:picMkLst>
            <pc:docMk/>
            <pc:sldMk cId="3196861494" sldId="288"/>
            <ac:picMk id="37" creationId="{4006DF0B-D85E-5AFE-CA38-4E7850E01650}"/>
          </ac:picMkLst>
        </pc:picChg>
        <pc:picChg chg="add del mod">
          <ac:chgData name="권오찬/임베디드시스템공학과" userId="S::5chank@inu.ac.kr::09a2eb19-2d70-4084-84d1-471c66cc5a26" providerId="AD" clId="Web-{E91B54D2-93AA-B318-DC70-170AD1E23BCF}" dt="2024-09-17T11:04:37.469" v="1035"/>
          <ac:picMkLst>
            <pc:docMk/>
            <pc:sldMk cId="3196861494" sldId="288"/>
            <ac:picMk id="40" creationId="{4E6671B9-5D59-BE77-E849-740E629C793D}"/>
          </ac:picMkLst>
        </pc:picChg>
        <pc:picChg chg="add del mod">
          <ac:chgData name="권오찬/임베디드시스템공학과" userId="S::5chank@inu.ac.kr::09a2eb19-2d70-4084-84d1-471c66cc5a26" providerId="AD" clId="Web-{E91B54D2-93AA-B318-DC70-170AD1E23BCF}" dt="2024-09-17T11:04:30.406" v="1027"/>
          <ac:picMkLst>
            <pc:docMk/>
            <pc:sldMk cId="3196861494" sldId="288"/>
            <ac:picMk id="69" creationId="{07DD4B9B-4592-5771-AC51-A21C214D81EA}"/>
          </ac:picMkLst>
        </pc:picChg>
        <pc:picChg chg="add del mod">
          <ac:chgData name="권오찬/임베디드시스템공학과" userId="S::5chank@inu.ac.kr::09a2eb19-2d70-4084-84d1-471c66cc5a26" providerId="AD" clId="Web-{E91B54D2-93AA-B318-DC70-170AD1E23BCF}" dt="2024-09-17T11:04:30.406" v="1023"/>
          <ac:picMkLst>
            <pc:docMk/>
            <pc:sldMk cId="3196861494" sldId="288"/>
            <ac:picMk id="85" creationId="{A235B4CB-2858-4076-8198-EF3EC1BD16DD}"/>
          </ac:picMkLst>
        </pc:picChg>
        <pc:picChg chg="add del mod">
          <ac:chgData name="권오찬/임베디드시스템공학과" userId="S::5chank@inu.ac.kr::09a2eb19-2d70-4084-84d1-471c66cc5a26" providerId="AD" clId="Web-{E91B54D2-93AA-B318-DC70-170AD1E23BCF}" dt="2024-09-17T11:04:30.406" v="1022"/>
          <ac:picMkLst>
            <pc:docMk/>
            <pc:sldMk cId="3196861494" sldId="288"/>
            <ac:picMk id="91" creationId="{33384935-AFA2-9B2F-CB8C-50EBCC86EA4D}"/>
          </ac:picMkLst>
        </pc:picChg>
        <pc:picChg chg="add del mod">
          <ac:chgData name="권오찬/임베디드시스템공학과" userId="S::5chank@inu.ac.kr::09a2eb19-2d70-4084-84d1-471c66cc5a26" providerId="AD" clId="Web-{E91B54D2-93AA-B318-DC70-170AD1E23BCF}" dt="2024-09-17T11:04:30.406" v="1021"/>
          <ac:picMkLst>
            <pc:docMk/>
            <pc:sldMk cId="3196861494" sldId="288"/>
            <ac:picMk id="93" creationId="{486C95B8-3CAC-9831-63B5-A7995B55C5B8}"/>
          </ac:picMkLst>
        </pc:picChg>
        <pc:picChg chg="add mod">
          <ac:chgData name="권오찬/임베디드시스템공학과" userId="S::5chank@inu.ac.kr::09a2eb19-2d70-4084-84d1-471c66cc5a26" providerId="AD" clId="Web-{E91B54D2-93AA-B318-DC70-170AD1E23BCF}" dt="2024-09-17T11:17:41.371" v="1371" actId="1076"/>
          <ac:picMkLst>
            <pc:docMk/>
            <pc:sldMk cId="3196861494" sldId="288"/>
            <ac:picMk id="119" creationId="{2AED11B0-CE7E-D112-E099-73094E00EF0D}"/>
          </ac:picMkLst>
        </pc:picChg>
        <pc:picChg chg="add mod">
          <ac:chgData name="권오찬/임베디드시스템공학과" userId="S::5chank@inu.ac.kr::09a2eb19-2d70-4084-84d1-471c66cc5a26" providerId="AD" clId="Web-{E91B54D2-93AA-B318-DC70-170AD1E23BCF}" dt="2024-09-17T11:17:41.433" v="1375" actId="1076"/>
          <ac:picMkLst>
            <pc:docMk/>
            <pc:sldMk cId="3196861494" sldId="288"/>
            <ac:picMk id="135" creationId="{3D756E49-3444-B50B-4931-918EEA79CD6A}"/>
          </ac:picMkLst>
        </pc:picChg>
        <pc:picChg chg="add mod">
          <ac:chgData name="권오찬/임베디드시스템공학과" userId="S::5chank@inu.ac.kr::09a2eb19-2d70-4084-84d1-471c66cc5a26" providerId="AD" clId="Web-{E91B54D2-93AA-B318-DC70-170AD1E23BCF}" dt="2024-09-17T11:17:41.449" v="1376" actId="1076"/>
          <ac:picMkLst>
            <pc:docMk/>
            <pc:sldMk cId="3196861494" sldId="288"/>
            <ac:picMk id="137" creationId="{2A2464FD-C542-BC57-B890-020C29116E69}"/>
          </ac:picMkLst>
        </pc:picChg>
        <pc:picChg chg="add mod">
          <ac:chgData name="권오찬/임베디드시스템공학과" userId="S::5chank@inu.ac.kr::09a2eb19-2d70-4084-84d1-471c66cc5a26" providerId="AD" clId="Web-{E91B54D2-93AA-B318-DC70-170AD1E23BCF}" dt="2024-09-17T11:17:41.465" v="1377" actId="1076"/>
          <ac:picMkLst>
            <pc:docMk/>
            <pc:sldMk cId="3196861494" sldId="288"/>
            <ac:picMk id="139" creationId="{FD9C91CB-5EA9-065C-7CA5-D4D14F6BC27E}"/>
          </ac:picMkLst>
        </pc:picChg>
        <pc:cxnChg chg="mod">
          <ac:chgData name="권오찬/임베디드시스템공학과" userId="S::5chank@inu.ac.kr::09a2eb19-2d70-4084-84d1-471c66cc5a26" providerId="AD" clId="Web-{E91B54D2-93AA-B318-DC70-170AD1E23BCF}" dt="2024-09-17T11:04:37.469" v="1032"/>
          <ac:cxnSpMkLst>
            <pc:docMk/>
            <pc:sldMk cId="3196861494" sldId="288"/>
            <ac:cxnSpMk id="62" creationId="{C250F038-A064-D8CE-5409-4703FB4E67CF}"/>
          </ac:cxnSpMkLst>
        </pc:cxnChg>
        <pc:cxnChg chg="mod">
          <ac:chgData name="권오찬/임베디드시스템공학과" userId="S::5chank@inu.ac.kr::09a2eb19-2d70-4084-84d1-471c66cc5a26" providerId="AD" clId="Web-{E91B54D2-93AA-B318-DC70-170AD1E23BCF}" dt="2024-09-17T11:04:37.469" v="1032"/>
          <ac:cxnSpMkLst>
            <pc:docMk/>
            <pc:sldMk cId="3196861494" sldId="288"/>
            <ac:cxnSpMk id="65" creationId="{ABAD1405-8B6A-6473-7B42-F9C7ABB2F815}"/>
          </ac:cxnSpMkLst>
        </pc:cxnChg>
        <pc:cxnChg chg="mod">
          <ac:chgData name="권오찬/임베디드시스템공학과" userId="S::5chank@inu.ac.kr::09a2eb19-2d70-4084-84d1-471c66cc5a26" providerId="AD" clId="Web-{E91B54D2-93AA-B318-DC70-170AD1E23BCF}" dt="2024-09-17T11:04:37.469" v="1032"/>
          <ac:cxnSpMkLst>
            <pc:docMk/>
            <pc:sldMk cId="3196861494" sldId="288"/>
            <ac:cxnSpMk id="67" creationId="{854ECBA0-627B-CFB0-78AF-ABB7A91875A4}"/>
          </ac:cxnSpMkLst>
        </pc:cxnChg>
        <pc:cxnChg chg="mod">
          <ac:chgData name="권오찬/임베디드시스템공학과" userId="S::5chank@inu.ac.kr::09a2eb19-2d70-4084-84d1-471c66cc5a26" providerId="AD" clId="Web-{E91B54D2-93AA-B318-DC70-170AD1E23BCF}" dt="2024-09-17T11:04:37.469" v="1032"/>
          <ac:cxnSpMkLst>
            <pc:docMk/>
            <pc:sldMk cId="3196861494" sldId="288"/>
            <ac:cxnSpMk id="70" creationId="{94E18397-5C45-24BC-A992-D9EC06BF78F0}"/>
          </ac:cxnSpMkLst>
        </pc:cxnChg>
      </pc:sldChg>
      <pc:sldChg chg="addSp delSp modSp add replId">
        <pc:chgData name="권오찬/임베디드시스템공학과" userId="S::5chank@inu.ac.kr::09a2eb19-2d70-4084-84d1-471c66cc5a26" providerId="AD" clId="Web-{E91B54D2-93AA-B318-DC70-170AD1E23BCF}" dt="2024-09-17T11:28:26.237" v="1430" actId="20577"/>
        <pc:sldMkLst>
          <pc:docMk/>
          <pc:sldMk cId="1124723419" sldId="289"/>
        </pc:sldMkLst>
        <pc:spChg chg="mod">
          <ac:chgData name="권오찬/임베디드시스템공학과" userId="S::5chank@inu.ac.kr::09a2eb19-2d70-4084-84d1-471c66cc5a26" providerId="AD" clId="Web-{E91B54D2-93AA-B318-DC70-170AD1E23BCF}" dt="2024-09-17T11:28:26.237" v="1430" actId="20577"/>
          <ac:spMkLst>
            <pc:docMk/>
            <pc:sldMk cId="1124723419" sldId="289"/>
            <ac:spMk id="8" creationId="{D0DC3142-D027-522B-7DD5-EB738F8A583E}"/>
          </ac:spMkLst>
        </pc:spChg>
        <pc:spChg chg="del">
          <ac:chgData name="권오찬/임베디드시스템공학과" userId="S::5chank@inu.ac.kr::09a2eb19-2d70-4084-84d1-471c66cc5a26" providerId="AD" clId="Web-{E91B54D2-93AA-B318-DC70-170AD1E23BCF}" dt="2024-09-17T11:24:37.667" v="1396"/>
          <ac:spMkLst>
            <pc:docMk/>
            <pc:sldMk cId="1124723419" sldId="289"/>
            <ac:spMk id="10" creationId="{A21BFCD3-42BC-89FA-3B4D-D7901D095EB6}"/>
          </ac:spMkLst>
        </pc:spChg>
        <pc:picChg chg="add mod">
          <ac:chgData name="권오찬/임베디드시스템공학과" userId="S::5chank@inu.ac.kr::09a2eb19-2d70-4084-84d1-471c66cc5a26" providerId="AD" clId="Web-{E91B54D2-93AA-B318-DC70-170AD1E23BCF}" dt="2024-09-17T11:26:47.140" v="1401" actId="1076"/>
          <ac:picMkLst>
            <pc:docMk/>
            <pc:sldMk cId="1124723419" sldId="289"/>
            <ac:picMk id="2" creationId="{D684BC7C-AD70-6AAC-1545-065228252072}"/>
          </ac:picMkLst>
        </pc:picChg>
        <pc:picChg chg="del">
          <ac:chgData name="권오찬/임베디드시스템공학과" userId="S::5chank@inu.ac.kr::09a2eb19-2d70-4084-84d1-471c66cc5a26" providerId="AD" clId="Web-{E91B54D2-93AA-B318-DC70-170AD1E23BCF}" dt="2024-09-17T11:26:35.342" v="1397"/>
          <ac:picMkLst>
            <pc:docMk/>
            <pc:sldMk cId="1124723419" sldId="289"/>
            <ac:picMk id="11" creationId="{BAB78960-BCFD-4E5A-64F4-532471252B2F}"/>
          </ac:picMkLst>
        </pc:picChg>
      </pc:sldChg>
      <pc:sldChg chg="new del">
        <pc:chgData name="권오찬/임베디드시스템공학과" userId="S::5chank@inu.ac.kr::09a2eb19-2d70-4084-84d1-471c66cc5a26" providerId="AD" clId="Web-{E91B54D2-93AA-B318-DC70-170AD1E23BCF}" dt="2024-09-17T11:29:23.051" v="1432"/>
        <pc:sldMkLst>
          <pc:docMk/>
          <pc:sldMk cId="1267042060" sldId="290"/>
        </pc:sldMkLst>
      </pc:sldChg>
    </pc:docChg>
  </pc:docChgLst>
  <pc:docChgLst>
    <pc:chgData name="서정인/임베디드시스템공학과" userId="cdbda04e-3570-4c90-aa73-13a18662a310" providerId="ADAL" clId="{56C7B5C6-815A-436C-8EF2-FA340BE95E67}"/>
    <pc:docChg chg="undo custSel addSld delSld modSld">
      <pc:chgData name="서정인/임베디드시스템공학과" userId="cdbda04e-3570-4c90-aa73-13a18662a310" providerId="ADAL" clId="{56C7B5C6-815A-436C-8EF2-FA340BE95E67}" dt="2024-09-18T14:08:42.562" v="731" actId="47"/>
      <pc:docMkLst>
        <pc:docMk/>
      </pc:docMkLst>
      <pc:sldChg chg="del">
        <pc:chgData name="서정인/임베디드시스템공학과" userId="cdbda04e-3570-4c90-aa73-13a18662a310" providerId="ADAL" clId="{56C7B5C6-815A-436C-8EF2-FA340BE95E67}" dt="2024-09-18T14:07:09.429" v="692" actId="47"/>
        <pc:sldMkLst>
          <pc:docMk/>
          <pc:sldMk cId="1522614814" sldId="260"/>
        </pc:sldMkLst>
      </pc:sldChg>
      <pc:sldChg chg="del">
        <pc:chgData name="서정인/임베디드시스템공학과" userId="cdbda04e-3570-4c90-aa73-13a18662a310" providerId="ADAL" clId="{56C7B5C6-815A-436C-8EF2-FA340BE95E67}" dt="2024-09-18T14:07:08.706" v="691" actId="47"/>
        <pc:sldMkLst>
          <pc:docMk/>
          <pc:sldMk cId="1260567734" sldId="262"/>
        </pc:sldMkLst>
      </pc:sldChg>
      <pc:sldChg chg="del">
        <pc:chgData name="서정인/임베디드시스템공학과" userId="cdbda04e-3570-4c90-aa73-13a18662a310" providerId="ADAL" clId="{56C7B5C6-815A-436C-8EF2-FA340BE95E67}" dt="2024-09-18T14:07:06.625" v="690" actId="47"/>
        <pc:sldMkLst>
          <pc:docMk/>
          <pc:sldMk cId="2780803238" sldId="263"/>
        </pc:sldMkLst>
      </pc:sldChg>
      <pc:sldChg chg="del">
        <pc:chgData name="서정인/임베디드시스템공학과" userId="cdbda04e-3570-4c90-aa73-13a18662a310" providerId="ADAL" clId="{56C7B5C6-815A-436C-8EF2-FA340BE95E67}" dt="2024-09-18T14:07:05.811" v="689" actId="47"/>
        <pc:sldMkLst>
          <pc:docMk/>
          <pc:sldMk cId="407811009" sldId="265"/>
        </pc:sldMkLst>
      </pc:sldChg>
      <pc:sldChg chg="del">
        <pc:chgData name="서정인/임베디드시스템공학과" userId="cdbda04e-3570-4c90-aa73-13a18662a310" providerId="ADAL" clId="{56C7B5C6-815A-436C-8EF2-FA340BE95E67}" dt="2024-09-18T14:07:18.662" v="696" actId="47"/>
        <pc:sldMkLst>
          <pc:docMk/>
          <pc:sldMk cId="2624126298" sldId="268"/>
        </pc:sldMkLst>
      </pc:sldChg>
      <pc:sldChg chg="del">
        <pc:chgData name="서정인/임베디드시스템공학과" userId="cdbda04e-3570-4c90-aa73-13a18662a310" providerId="ADAL" clId="{56C7B5C6-815A-436C-8EF2-FA340BE95E67}" dt="2024-09-18T14:07:14.631" v="694" actId="47"/>
        <pc:sldMkLst>
          <pc:docMk/>
          <pc:sldMk cId="1653716550" sldId="269"/>
        </pc:sldMkLst>
      </pc:sldChg>
      <pc:sldChg chg="del">
        <pc:chgData name="서정인/임베디드시스템공학과" userId="cdbda04e-3570-4c90-aa73-13a18662a310" providerId="ADAL" clId="{56C7B5C6-815A-436C-8EF2-FA340BE95E67}" dt="2024-09-18T14:07:16.865" v="695" actId="47"/>
        <pc:sldMkLst>
          <pc:docMk/>
          <pc:sldMk cId="62630422" sldId="270"/>
        </pc:sldMkLst>
      </pc:sldChg>
      <pc:sldChg chg="del">
        <pc:chgData name="서정인/임베디드시스템공학과" userId="cdbda04e-3570-4c90-aa73-13a18662a310" providerId="ADAL" clId="{56C7B5C6-815A-436C-8EF2-FA340BE95E67}" dt="2024-09-18T14:08:42.562" v="731" actId="47"/>
        <pc:sldMkLst>
          <pc:docMk/>
          <pc:sldMk cId="3440794455" sldId="271"/>
        </pc:sldMkLst>
      </pc:sldChg>
      <pc:sldChg chg="addSp modSp mod">
        <pc:chgData name="서정인/임베디드시스템공학과" userId="cdbda04e-3570-4c90-aa73-13a18662a310" providerId="ADAL" clId="{56C7B5C6-815A-436C-8EF2-FA340BE95E67}" dt="2024-09-18T13:55:49.892" v="416" actId="20577"/>
        <pc:sldMkLst>
          <pc:docMk/>
          <pc:sldMk cId="21032569" sldId="272"/>
        </pc:sldMkLst>
        <pc:spChg chg="add mod">
          <ac:chgData name="서정인/임베디드시스템공학과" userId="cdbda04e-3570-4c90-aa73-13a18662a310" providerId="ADAL" clId="{56C7B5C6-815A-436C-8EF2-FA340BE95E67}" dt="2024-09-18T13:52:55.630" v="306" actId="20577"/>
          <ac:spMkLst>
            <pc:docMk/>
            <pc:sldMk cId="21032569" sldId="272"/>
            <ac:spMk id="6" creationId="{DADC529C-052F-2C01-3B7C-00C0D5AECD60}"/>
          </ac:spMkLst>
        </pc:spChg>
        <pc:spChg chg="mod">
          <ac:chgData name="서정인/임베디드시스템공학과" userId="cdbda04e-3570-4c90-aa73-13a18662a310" providerId="ADAL" clId="{56C7B5C6-815A-436C-8EF2-FA340BE95E67}" dt="2024-09-18T13:53:45.359" v="331" actId="1076"/>
          <ac:spMkLst>
            <pc:docMk/>
            <pc:sldMk cId="21032569" sldId="272"/>
            <ac:spMk id="9" creationId="{0C5F4F05-7D0C-52AF-A73C-43633A7411E9}"/>
          </ac:spMkLst>
        </pc:spChg>
        <pc:spChg chg="mod">
          <ac:chgData name="서정인/임베디드시스템공학과" userId="cdbda04e-3570-4c90-aa73-13a18662a310" providerId="ADAL" clId="{56C7B5C6-815A-436C-8EF2-FA340BE95E67}" dt="2024-09-18T13:55:49.892" v="416" actId="20577"/>
          <ac:spMkLst>
            <pc:docMk/>
            <pc:sldMk cId="21032569" sldId="272"/>
            <ac:spMk id="10" creationId="{E2661C9B-A4D7-3792-E23E-8C13947929F3}"/>
          </ac:spMkLst>
        </pc:spChg>
        <pc:spChg chg="mod">
          <ac:chgData name="서정인/임베디드시스템공학과" userId="cdbda04e-3570-4c90-aa73-13a18662a310" providerId="ADAL" clId="{56C7B5C6-815A-436C-8EF2-FA340BE95E67}" dt="2024-09-18T13:54:41.515" v="362" actId="20577"/>
          <ac:spMkLst>
            <pc:docMk/>
            <pc:sldMk cId="21032569" sldId="272"/>
            <ac:spMk id="13" creationId="{81837239-FBB7-7802-0C74-6EAEF1431269}"/>
          </ac:spMkLst>
        </pc:spChg>
      </pc:sldChg>
      <pc:sldChg chg="addSp delSp modSp mod">
        <pc:chgData name="서정인/임베디드시스템공학과" userId="cdbda04e-3570-4c90-aa73-13a18662a310" providerId="ADAL" clId="{56C7B5C6-815A-436C-8EF2-FA340BE95E67}" dt="2024-09-18T14:06:52.637" v="687" actId="20577"/>
        <pc:sldMkLst>
          <pc:docMk/>
          <pc:sldMk cId="1326615543" sldId="274"/>
        </pc:sldMkLst>
        <pc:spChg chg="mod">
          <ac:chgData name="서정인/임베디드시스템공학과" userId="cdbda04e-3570-4c90-aa73-13a18662a310" providerId="ADAL" clId="{56C7B5C6-815A-436C-8EF2-FA340BE95E67}" dt="2024-09-18T14:05:28.971" v="570" actId="20577"/>
          <ac:spMkLst>
            <pc:docMk/>
            <pc:sldMk cId="1326615543" sldId="274"/>
            <ac:spMk id="4" creationId="{A77E69F6-CA24-9568-55E2-01ED1939BF34}"/>
          </ac:spMkLst>
        </pc:spChg>
        <pc:spChg chg="mod">
          <ac:chgData name="서정인/임베디드시스템공학과" userId="cdbda04e-3570-4c90-aa73-13a18662a310" providerId="ADAL" clId="{56C7B5C6-815A-436C-8EF2-FA340BE95E67}" dt="2024-09-18T13:58:29.778" v="425" actId="1076"/>
          <ac:spMkLst>
            <pc:docMk/>
            <pc:sldMk cId="1326615543" sldId="274"/>
            <ac:spMk id="6" creationId="{EBD985B4-BFA9-4F0F-C6C3-5450014788D9}"/>
          </ac:spMkLst>
        </pc:spChg>
        <pc:spChg chg="del">
          <ac:chgData name="서정인/임베디드시스템공학과" userId="cdbda04e-3570-4c90-aa73-13a18662a310" providerId="ADAL" clId="{56C7B5C6-815A-436C-8EF2-FA340BE95E67}" dt="2024-09-18T14:03:09.296" v="456" actId="478"/>
          <ac:spMkLst>
            <pc:docMk/>
            <pc:sldMk cId="1326615543" sldId="274"/>
            <ac:spMk id="11" creationId="{26D25EFE-35B2-FEF5-40B5-B50BDBD554B3}"/>
          </ac:spMkLst>
        </pc:spChg>
        <pc:spChg chg="del mod">
          <ac:chgData name="서정인/임베디드시스템공학과" userId="cdbda04e-3570-4c90-aa73-13a18662a310" providerId="ADAL" clId="{56C7B5C6-815A-436C-8EF2-FA340BE95E67}" dt="2024-09-18T14:03:12.835" v="458" actId="478"/>
          <ac:spMkLst>
            <pc:docMk/>
            <pc:sldMk cId="1326615543" sldId="274"/>
            <ac:spMk id="12" creationId="{0928FC07-7874-0FAB-7FFC-66E148ACBFDB}"/>
          </ac:spMkLst>
        </pc:spChg>
        <pc:spChg chg="add mod">
          <ac:chgData name="서정인/임베디드시스템공학과" userId="cdbda04e-3570-4c90-aa73-13a18662a310" providerId="ADAL" clId="{56C7B5C6-815A-436C-8EF2-FA340BE95E67}" dt="2024-09-18T14:06:52.637" v="687" actId="20577"/>
          <ac:spMkLst>
            <pc:docMk/>
            <pc:sldMk cId="1326615543" sldId="274"/>
            <ac:spMk id="14" creationId="{A09A4526-B5C1-7B54-D14F-1350A6D0CAC8}"/>
          </ac:spMkLst>
        </pc:spChg>
        <pc:graphicFrameChg chg="add del modGraphic">
          <ac:chgData name="서정인/임베디드시스템공학과" userId="cdbda04e-3570-4c90-aa73-13a18662a310" providerId="ADAL" clId="{56C7B5C6-815A-436C-8EF2-FA340BE95E67}" dt="2024-09-18T13:59:15.195" v="435" actId="478"/>
          <ac:graphicFrameMkLst>
            <pc:docMk/>
            <pc:sldMk cId="1326615543" sldId="274"/>
            <ac:graphicFrameMk id="5" creationId="{35DECEA0-8B2B-6099-4F1D-0050B56C8634}"/>
          </ac:graphicFrameMkLst>
        </pc:graphicFrameChg>
        <pc:graphicFrameChg chg="add del mod">
          <ac:chgData name="서정인/임베디드시스템공학과" userId="cdbda04e-3570-4c90-aa73-13a18662a310" providerId="ADAL" clId="{56C7B5C6-815A-436C-8EF2-FA340BE95E67}" dt="2024-09-18T13:59:11.871" v="433" actId="478"/>
          <ac:graphicFrameMkLst>
            <pc:docMk/>
            <pc:sldMk cId="1326615543" sldId="274"/>
            <ac:graphicFrameMk id="7" creationId="{35DECEA0-8B2B-6099-4F1D-0050B56C8634}"/>
          </ac:graphicFrameMkLst>
        </pc:graphicFrameChg>
        <pc:graphicFrameChg chg="mod">
          <ac:chgData name="서정인/임베디드시스템공학과" userId="cdbda04e-3570-4c90-aa73-13a18662a310" providerId="ADAL" clId="{56C7B5C6-815A-436C-8EF2-FA340BE95E67}" dt="2024-09-18T13:34:47.221" v="84" actId="20577"/>
          <ac:graphicFrameMkLst>
            <pc:docMk/>
            <pc:sldMk cId="1326615543" sldId="274"/>
            <ac:graphicFrameMk id="8" creationId="{94B8D9D5-F507-C8D2-E739-2F4EFBE7B57B}"/>
          </ac:graphicFrameMkLst>
        </pc:graphicFrameChg>
        <pc:graphicFrameChg chg="add del mod">
          <ac:chgData name="서정인/임베디드시스템공학과" userId="cdbda04e-3570-4c90-aa73-13a18662a310" providerId="ADAL" clId="{56C7B5C6-815A-436C-8EF2-FA340BE95E67}" dt="2024-09-18T13:59:49.555" v="438" actId="478"/>
          <ac:graphicFrameMkLst>
            <pc:docMk/>
            <pc:sldMk cId="1326615543" sldId="274"/>
            <ac:graphicFrameMk id="9" creationId="{35DECEA0-8B2B-6099-4F1D-0050B56C8634}"/>
          </ac:graphicFrameMkLst>
        </pc:graphicFrameChg>
        <pc:graphicFrameChg chg="add del mod modGraphic">
          <ac:chgData name="서정인/임베디드시스템공학과" userId="cdbda04e-3570-4c90-aa73-13a18662a310" providerId="ADAL" clId="{56C7B5C6-815A-436C-8EF2-FA340BE95E67}" dt="2024-09-18T14:01:18.309" v="451" actId="478"/>
          <ac:graphicFrameMkLst>
            <pc:docMk/>
            <pc:sldMk cId="1326615543" sldId="274"/>
            <ac:graphicFrameMk id="10" creationId="{35DECEA0-8B2B-6099-4F1D-0050B56C8634}"/>
          </ac:graphicFrameMkLst>
        </pc:graphicFrameChg>
        <pc:graphicFrameChg chg="add del mod">
          <ac:chgData name="서정인/임베디드시스템공학과" userId="cdbda04e-3570-4c90-aa73-13a18662a310" providerId="ADAL" clId="{56C7B5C6-815A-436C-8EF2-FA340BE95E67}" dt="2024-09-18T14:01:50.830" v="455" actId="478"/>
          <ac:graphicFrameMkLst>
            <pc:docMk/>
            <pc:sldMk cId="1326615543" sldId="274"/>
            <ac:graphicFrameMk id="13" creationId="{35DECEA0-8B2B-6099-4F1D-0050B56C8634}"/>
          </ac:graphicFrameMkLst>
        </pc:graphicFrameChg>
      </pc:sldChg>
      <pc:sldChg chg="del">
        <pc:chgData name="서정인/임베디드시스템공학과" userId="cdbda04e-3570-4c90-aa73-13a18662a310" providerId="ADAL" clId="{56C7B5C6-815A-436C-8EF2-FA340BE95E67}" dt="2024-09-18T14:08:32.047" v="730" actId="47"/>
        <pc:sldMkLst>
          <pc:docMk/>
          <pc:sldMk cId="350083833" sldId="279"/>
        </pc:sldMkLst>
      </pc:sldChg>
      <pc:sldChg chg="del">
        <pc:chgData name="서정인/임베디드시스템공학과" userId="cdbda04e-3570-4c90-aa73-13a18662a310" providerId="ADAL" clId="{56C7B5C6-815A-436C-8EF2-FA340BE95E67}" dt="2024-09-18T14:08:30.021" v="729" actId="47"/>
        <pc:sldMkLst>
          <pc:docMk/>
          <pc:sldMk cId="3424835645" sldId="280"/>
        </pc:sldMkLst>
      </pc:sldChg>
      <pc:sldChg chg="del">
        <pc:chgData name="서정인/임베디드시스템공학과" userId="cdbda04e-3570-4c90-aa73-13a18662a310" providerId="ADAL" clId="{56C7B5C6-815A-436C-8EF2-FA340BE95E67}" dt="2024-09-18T14:08:28.687" v="728" actId="47"/>
        <pc:sldMkLst>
          <pc:docMk/>
          <pc:sldMk cId="2934571762" sldId="282"/>
        </pc:sldMkLst>
      </pc:sldChg>
      <pc:sldChg chg="del">
        <pc:chgData name="서정인/임베디드시스템공학과" userId="cdbda04e-3570-4c90-aa73-13a18662a310" providerId="ADAL" clId="{56C7B5C6-815A-436C-8EF2-FA340BE95E67}" dt="2024-09-18T14:07:04.400" v="688" actId="47"/>
        <pc:sldMkLst>
          <pc:docMk/>
          <pc:sldMk cId="2075159418" sldId="283"/>
        </pc:sldMkLst>
      </pc:sldChg>
      <pc:sldChg chg="del">
        <pc:chgData name="서정인/임베디드시스템공학과" userId="cdbda04e-3570-4c90-aa73-13a18662a310" providerId="ADAL" clId="{56C7B5C6-815A-436C-8EF2-FA340BE95E67}" dt="2024-09-18T14:07:10.390" v="693" actId="47"/>
        <pc:sldMkLst>
          <pc:docMk/>
          <pc:sldMk cId="1043938575" sldId="285"/>
        </pc:sldMkLst>
      </pc:sldChg>
      <pc:sldChg chg="modSp add del mod">
        <pc:chgData name="서정인/임베디드시스템공학과" userId="cdbda04e-3570-4c90-aa73-13a18662a310" providerId="ADAL" clId="{56C7B5C6-815A-436C-8EF2-FA340BE95E67}" dt="2024-09-18T14:08:24.757" v="727" actId="208"/>
        <pc:sldMkLst>
          <pc:docMk/>
          <pc:sldMk cId="3908572757" sldId="286"/>
        </pc:sldMkLst>
        <pc:spChg chg="mod">
          <ac:chgData name="서정인/임베디드시스템공학과" userId="cdbda04e-3570-4c90-aa73-13a18662a310" providerId="ADAL" clId="{56C7B5C6-815A-436C-8EF2-FA340BE95E67}" dt="2024-09-18T14:08:15.434" v="726" actId="207"/>
          <ac:spMkLst>
            <pc:docMk/>
            <pc:sldMk cId="3908572757" sldId="286"/>
            <ac:spMk id="4" creationId="{A77E7480-CCA7-F531-E485-18C961EE4030}"/>
          </ac:spMkLst>
        </pc:spChg>
        <pc:cxnChg chg="mod">
          <ac:chgData name="서정인/임베디드시스템공학과" userId="cdbda04e-3570-4c90-aa73-13a18662a310" providerId="ADAL" clId="{56C7B5C6-815A-436C-8EF2-FA340BE95E67}" dt="2024-09-18T14:08:24.757" v="727" actId="208"/>
          <ac:cxnSpMkLst>
            <pc:docMk/>
            <pc:sldMk cId="3908572757" sldId="286"/>
            <ac:cxnSpMk id="5" creationId="{1FC3C49B-4BAE-6170-B1E6-3D607098C2A8}"/>
          </ac:cxnSpMkLst>
        </pc:cxnChg>
      </pc:sldChg>
    </pc:docChg>
  </pc:docChgLst>
  <pc:docChgLst>
    <pc:chgData name="권오찬/임베디드시스템공학과" userId="S::5chank@inu.ac.kr::09a2eb19-2d70-4084-84d1-471c66cc5a26" providerId="AD" clId="Web-{2F55D644-AA01-D2DF-2BB4-3F9540065B98}"/>
    <pc:docChg chg="delSld modSld">
      <pc:chgData name="권오찬/임베디드시스템공학과" userId="S::5chank@inu.ac.kr::09a2eb19-2d70-4084-84d1-471c66cc5a26" providerId="AD" clId="Web-{2F55D644-AA01-D2DF-2BB4-3F9540065B98}" dt="2024-09-17T09:04:43.668" v="39" actId="20577"/>
      <pc:docMkLst>
        <pc:docMk/>
      </pc:docMkLst>
      <pc:sldChg chg="addSp delSp modSp">
        <pc:chgData name="권오찬/임베디드시스템공학과" userId="S::5chank@inu.ac.kr::09a2eb19-2d70-4084-84d1-471c66cc5a26" providerId="AD" clId="Web-{2F55D644-AA01-D2DF-2BB4-3F9540065B98}" dt="2024-09-17T09:04:43.668" v="39" actId="20577"/>
        <pc:sldMkLst>
          <pc:docMk/>
          <pc:sldMk cId="3893919778" sldId="281"/>
        </pc:sldMkLst>
        <pc:spChg chg="del mod">
          <ac:chgData name="권오찬/임베디드시스템공학과" userId="S::5chank@inu.ac.kr::09a2eb19-2d70-4084-84d1-471c66cc5a26" providerId="AD" clId="Web-{2F55D644-AA01-D2DF-2BB4-3F9540065B98}" dt="2024-09-17T09:01:34.599" v="34"/>
          <ac:spMkLst>
            <pc:docMk/>
            <pc:sldMk cId="3893919778" sldId="281"/>
            <ac:spMk id="2" creationId="{87B60157-375F-77C4-042E-8AA7066F85B7}"/>
          </ac:spMkLst>
        </pc:spChg>
        <pc:spChg chg="del">
          <ac:chgData name="권오찬/임베디드시스템공학과" userId="S::5chank@inu.ac.kr::09a2eb19-2d70-4084-84d1-471c66cc5a26" providerId="AD" clId="Web-{2F55D644-AA01-D2DF-2BB4-3F9540065B98}" dt="2024-09-17T09:00:49.394" v="1"/>
          <ac:spMkLst>
            <pc:docMk/>
            <pc:sldMk cId="3893919778" sldId="281"/>
            <ac:spMk id="5" creationId="{688F52EE-A2D3-C0C4-6F96-96D2ABDFD09F}"/>
          </ac:spMkLst>
        </pc:spChg>
        <pc:spChg chg="add mod">
          <ac:chgData name="권오찬/임베디드시스템공학과" userId="S::5chank@inu.ac.kr::09a2eb19-2d70-4084-84d1-471c66cc5a26" providerId="AD" clId="Web-{2F55D644-AA01-D2DF-2BB4-3F9540065B98}" dt="2024-09-17T09:04:43.668" v="39" actId="20577"/>
          <ac:spMkLst>
            <pc:docMk/>
            <pc:sldMk cId="3893919778" sldId="281"/>
            <ac:spMk id="7" creationId="{45658048-C5CA-FAC5-F3DF-C76B3AACD843}"/>
          </ac:spMkLst>
        </pc:spChg>
      </pc:sldChg>
      <pc:sldChg chg="del">
        <pc:chgData name="권오찬/임베디드시스템공학과" userId="S::5chank@inu.ac.kr::09a2eb19-2d70-4084-84d1-471c66cc5a26" providerId="AD" clId="Web-{2F55D644-AA01-D2DF-2BB4-3F9540065B98}" dt="2024-09-17T08:58:57.062" v="0"/>
        <pc:sldMkLst>
          <pc:docMk/>
          <pc:sldMk cId="1447700571" sldId="28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운동 세션 데이터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권오찬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데드리프트</c:v>
                </c:pt>
                <c:pt idx="1">
                  <c:v>스쿼트</c:v>
                </c:pt>
                <c:pt idx="2">
                  <c:v>숄더프레스</c:v>
                </c:pt>
                <c:pt idx="3">
                  <c:v>덤벨 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류제현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데드리프트</c:v>
                </c:pt>
                <c:pt idx="1">
                  <c:v>스쿼트</c:v>
                </c:pt>
                <c:pt idx="2">
                  <c:v>숄더프레스</c:v>
                </c:pt>
                <c:pt idx="3">
                  <c:v>덤벨 컬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서정인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데드리프트</c:v>
                </c:pt>
                <c:pt idx="1">
                  <c:v>스쿼트</c:v>
                </c:pt>
                <c:pt idx="2">
                  <c:v>숄더프레스</c:v>
                </c:pt>
                <c:pt idx="3">
                  <c:v>덤벨 컬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운동 종류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운동 레벨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1483218" y="2028616"/>
            <a:ext cx="9225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프리웨이트</a:t>
            </a:r>
            <a:r>
              <a:rPr lang="ko-KR" altLang="en-US" sz="54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운동 분석 시스템</a:t>
            </a:r>
            <a:endParaRPr lang="en-US" altLang="ko-KR" sz="540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491019" y="4957479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</a:t>
            </a:r>
            <a:r>
              <a:rPr lang="ko-KR" altLang="en-US" sz="2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푸바오</a:t>
            </a:r>
            <a:endParaRPr lang="ko-KR" altLang="en-US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</a:rPr>
              <a:t>Part 3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2690264" y="3465570"/>
            <a:ext cx="6811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>
                <a:solidFill>
                  <a:schemeClr val="bg1"/>
                </a:solidFill>
              </a:rPr>
              <a:t>기능 고도화 </a:t>
            </a:r>
            <a:r>
              <a:rPr lang="en-US" altLang="ko-KR" sz="4000" b="1" spc="600">
                <a:solidFill>
                  <a:schemeClr val="bg1"/>
                </a:solidFill>
              </a:rPr>
              <a:t>– AI(</a:t>
            </a:r>
            <a:r>
              <a:rPr lang="ko-KR" altLang="en-US" sz="4000" b="1" spc="600" err="1">
                <a:solidFill>
                  <a:schemeClr val="bg1"/>
                </a:solidFill>
              </a:rPr>
              <a:t>권오찬</a:t>
            </a:r>
            <a:r>
              <a:rPr lang="en-US" altLang="ko-KR" sz="4000" b="1" spc="600">
                <a:solidFill>
                  <a:schemeClr val="bg1"/>
                </a:solidFill>
              </a:rPr>
              <a:t>)</a:t>
            </a:r>
            <a:endParaRPr lang="ko-KR" altLang="en-US" sz="4000" b="1" spc="6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BFCD3-42BC-89FA-3B4D-D7901D095EB6}"/>
              </a:ext>
            </a:extLst>
          </p:cNvPr>
          <p:cNvSpPr txBox="1"/>
          <p:nvPr/>
        </p:nvSpPr>
        <p:spPr>
          <a:xfrm>
            <a:off x="802729" y="1525314"/>
            <a:ext cx="3846784" cy="38010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500" b="1" dirty="0">
              <a:latin typeface="Pretendard"/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ko-KR" altLang="en-US" dirty="0">
                <a:latin typeface="Pretendard"/>
                <a:cs typeface="Arial"/>
              </a:rPr>
              <a:t>축적된 개인별 운동 데이터를 분석하여 개인 맞춤형 운동 계획을 제안</a:t>
            </a:r>
          </a:p>
          <a:p>
            <a:pPr marL="685800" lvl="2" indent="-228600">
              <a:buFont typeface="Wingdings"/>
              <a:buChar char="§"/>
            </a:pPr>
            <a:endParaRPr lang="ko-KR" altLang="en-US" dirty="0">
              <a:latin typeface="Pretendard"/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ko-KR" dirty="0">
                <a:ea typeface="+mn-lt"/>
                <a:cs typeface="+mn-lt"/>
              </a:rPr>
              <a:t>심박수, 칼로리 소모, 수면 패턴 등 개인의 건강 관련 </a:t>
            </a:r>
            <a:r>
              <a:rPr lang="ko-KR" altLang="en-US" dirty="0">
                <a:ea typeface="+mn-lt"/>
                <a:cs typeface="+mn-lt"/>
              </a:rPr>
              <a:t>데이터와 연계하면 </a:t>
            </a:r>
            <a:r>
              <a:rPr lang="ko-KR" dirty="0">
                <a:ea typeface="+mn-lt"/>
                <a:cs typeface="+mn-lt"/>
              </a:rPr>
              <a:t>개인의 신체 상태에 맞는 운동 강도를 설정</a:t>
            </a:r>
            <a:r>
              <a:rPr lang="ko-KR" altLang="en-US" dirty="0">
                <a:ea typeface="+mn-lt"/>
                <a:cs typeface="+mn-lt"/>
              </a:rPr>
              <a:t> 가능</a:t>
            </a:r>
            <a:endParaRPr lang="ko-KR" altLang="en-US" dirty="0">
              <a:latin typeface="Pretendard"/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endParaRPr lang="ko-KR" altLang="en-US" dirty="0">
              <a:latin typeface="Pretendard"/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ko-KR" altLang="en-US" dirty="0">
                <a:latin typeface="Pretendard"/>
                <a:cs typeface="Arial"/>
              </a:rPr>
              <a:t>운동 목표 달성 여부 파악 및 피드백 ​</a:t>
            </a:r>
            <a:endParaRPr lang="ko-KR" altLang="en-US" dirty="0">
              <a:cs typeface="Arial"/>
            </a:endParaRPr>
          </a:p>
        </p:txBody>
      </p:sp>
      <p:pic>
        <p:nvPicPr>
          <p:cNvPr id="11" name="그림 10" descr="Analyze the user's exercise data and propose a personalized workout plan.">
            <a:extLst>
              <a:ext uri="{FF2B5EF4-FFF2-40B4-BE49-F238E27FC236}">
                <a16:creationId xmlns:a16="http://schemas.microsoft.com/office/drawing/2014/main" id="{BAB78960-BCFD-4E5A-64F4-53247125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503" y="1525314"/>
            <a:ext cx="3846786" cy="3807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A67300-6450-6BB2-96C7-9BB1AC409A6A}"/>
              </a:ext>
            </a:extLst>
          </p:cNvPr>
          <p:cNvSpPr txBox="1"/>
          <p:nvPr/>
        </p:nvSpPr>
        <p:spPr>
          <a:xfrm>
            <a:off x="802888" y="363082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개인별 맞춤 운동 계획 제공</a:t>
            </a:r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C3142-D027-522B-7DD5-EB738F8A583E}"/>
              </a:ext>
            </a:extLst>
          </p:cNvPr>
          <p:cNvSpPr txBox="1"/>
          <p:nvPr/>
        </p:nvSpPr>
        <p:spPr>
          <a:xfrm>
            <a:off x="802729" y="1531883"/>
            <a:ext cx="4056992" cy="3862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500" b="1"/>
          </a:p>
          <a:p>
            <a:pPr marL="685800" lvl="2" indent="-228600">
              <a:buFont typeface="Wingdings"/>
              <a:buChar char="§"/>
            </a:pPr>
            <a:r>
              <a:rPr lang="ko-KR" altLang="en-US" sz="2000">
                <a:ea typeface="+mn-lt"/>
                <a:cs typeface="+mn-lt"/>
              </a:rPr>
              <a:t>전문가 테스트에서 </a:t>
            </a:r>
            <a:r>
              <a:rPr lang="en-US" altLang="ko-KR" sz="2000">
                <a:ea typeface="+mn-lt"/>
                <a:cs typeface="+mn-lt"/>
              </a:rPr>
              <a:t>3</a:t>
            </a:r>
            <a:r>
              <a:rPr lang="ko-KR" altLang="en-US" sz="2000">
                <a:ea typeface="+mn-lt"/>
                <a:cs typeface="+mn-lt"/>
              </a:rPr>
              <a:t>인의 트레이너 모두 관절의 움직임과 부상 예방 중시</a:t>
            </a:r>
            <a:endParaRPr lang="en-US" altLang="ko-KR" sz="2000">
              <a:ea typeface="+mn-lt"/>
              <a:cs typeface="+mn-lt"/>
            </a:endParaRPr>
          </a:p>
          <a:p>
            <a:pPr marL="685800" lvl="2" indent="-228600">
              <a:buFont typeface="Wingdings"/>
              <a:buChar char="§"/>
            </a:pPr>
            <a:endParaRPr lang="ko-KR" altLang="en-US" sz="2000"/>
          </a:p>
          <a:p>
            <a:pPr marL="685800" lvl="2" indent="-228600">
              <a:buFont typeface="Wingdings"/>
              <a:buChar char="§"/>
            </a:pPr>
            <a:r>
              <a:rPr lang="ko-KR" sz="2000">
                <a:ea typeface="+mn-lt"/>
                <a:cs typeface="+mn-lt"/>
              </a:rPr>
              <a:t>특정 동작이 반복되거나 관절에 무리가 가는 경우를 </a:t>
            </a:r>
            <a:r>
              <a:rPr lang="ko-KR" altLang="en-US" sz="2000">
                <a:ea typeface="+mn-lt"/>
                <a:cs typeface="+mn-lt"/>
              </a:rPr>
              <a:t>감지</a:t>
            </a:r>
            <a:endParaRPr lang="en-US" altLang="ko-KR" sz="2000">
              <a:ea typeface="+mn-lt"/>
              <a:cs typeface="+mn-lt"/>
            </a:endParaRPr>
          </a:p>
          <a:p>
            <a:pPr marL="685800" lvl="2" indent="-228600">
              <a:buFont typeface="Wingdings"/>
              <a:buChar char="§"/>
            </a:pPr>
            <a:endParaRPr lang="en-US" altLang="ko-KR" sz="2000">
              <a:ea typeface="+mn-lt"/>
              <a:cs typeface="+mn-lt"/>
            </a:endParaRPr>
          </a:p>
          <a:p>
            <a:pPr marL="685800" lvl="2" indent="-228600">
              <a:buFont typeface="Wingdings"/>
              <a:buChar char="§"/>
            </a:pPr>
            <a:r>
              <a:rPr lang="ko-KR" altLang="en-US" sz="2000"/>
              <a:t>사용자의</a:t>
            </a:r>
            <a:r>
              <a:rPr lang="en-US" altLang="ko-KR" sz="2000"/>
              <a:t> </a:t>
            </a:r>
            <a:r>
              <a:rPr lang="ko-KR" altLang="en-US" sz="2000"/>
              <a:t>운동</a:t>
            </a:r>
            <a:r>
              <a:rPr lang="en-US" altLang="ko-KR" sz="2000"/>
              <a:t> </a:t>
            </a:r>
            <a:r>
              <a:rPr lang="ko-KR" altLang="en-US" sz="2000"/>
              <a:t>패턴을</a:t>
            </a:r>
            <a:r>
              <a:rPr lang="en-US" altLang="ko-KR" sz="2000"/>
              <a:t> </a:t>
            </a:r>
            <a:r>
              <a:rPr lang="ko-KR" altLang="en-US" sz="2000"/>
              <a:t>분석하여</a:t>
            </a:r>
            <a:r>
              <a:rPr lang="en-US" altLang="ko-KR" sz="2000"/>
              <a:t> </a:t>
            </a:r>
            <a:r>
              <a:rPr lang="ko-KR" altLang="en-US" sz="2000"/>
              <a:t>부상</a:t>
            </a:r>
            <a:r>
              <a:rPr lang="en-US" altLang="ko-KR" sz="2000"/>
              <a:t> </a:t>
            </a:r>
            <a:r>
              <a:rPr lang="ko-KR" altLang="en-US" sz="2000"/>
              <a:t>위험을</a:t>
            </a:r>
            <a:r>
              <a:rPr lang="en-US" altLang="ko-KR" sz="2000"/>
              <a:t> </a:t>
            </a:r>
            <a:r>
              <a:rPr lang="ko-KR" altLang="en-US" sz="2000"/>
              <a:t>예측</a:t>
            </a:r>
          </a:p>
          <a:p>
            <a:pPr marL="685800" lvl="2" indent="-228600">
              <a:buFont typeface="Wingdings"/>
              <a:buChar char="§"/>
            </a:pPr>
            <a:endParaRPr lang="ko-KR" sz="2000"/>
          </a:p>
        </p:txBody>
      </p:sp>
      <p:pic>
        <p:nvPicPr>
          <p:cNvPr id="2" name="그림 1" descr="Analyze the user's exercise patterns to predict the risk of injury.">
            <a:extLst>
              <a:ext uri="{FF2B5EF4-FFF2-40B4-BE49-F238E27FC236}">
                <a16:creationId xmlns:a16="http://schemas.microsoft.com/office/drawing/2014/main" id="{D684BC7C-AD70-6AAC-1545-06522825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917" y="1531882"/>
            <a:ext cx="3794234" cy="3794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DF850-0229-36D5-2179-41DD15A65CCD}"/>
              </a:ext>
            </a:extLst>
          </p:cNvPr>
          <p:cNvSpPr txBox="1"/>
          <p:nvPr/>
        </p:nvSpPr>
        <p:spPr>
          <a:xfrm>
            <a:off x="802888" y="363082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부상 예측 및 방지</a:t>
            </a:r>
          </a:p>
        </p:txBody>
      </p:sp>
    </p:spTree>
    <p:extLst>
      <p:ext uri="{BB962C8B-B14F-4D97-AF65-F5344CB8AC3E}">
        <p14:creationId xmlns:p14="http://schemas.microsoft.com/office/powerpoint/2010/main" val="11247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491A2-560A-1461-A676-C3F1B6185DC6}"/>
              </a:ext>
            </a:extLst>
          </p:cNvPr>
          <p:cNvSpPr txBox="1"/>
          <p:nvPr/>
        </p:nvSpPr>
        <p:spPr>
          <a:xfrm>
            <a:off x="1241534" y="1464879"/>
            <a:ext cx="126124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/>
              <a:t>데이터 </a:t>
            </a:r>
            <a:r>
              <a:rPr lang="ko-KR" altLang="en-US" sz="2500" err="1"/>
              <a:t>전처리</a:t>
            </a:r>
            <a:endParaRPr lang="ko-KR" altLang="en-US" sz="25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E05B7-E936-7F91-36C2-C50F1C6EA17F}"/>
              </a:ext>
            </a:extLst>
          </p:cNvPr>
          <p:cNvSpPr txBox="1"/>
          <p:nvPr/>
        </p:nvSpPr>
        <p:spPr>
          <a:xfrm>
            <a:off x="3120256" y="1464878"/>
            <a:ext cx="142546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/>
              <a:t>피처​ 추출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53EF2F-9D02-58BF-219E-762123A7CE09}"/>
              </a:ext>
            </a:extLst>
          </p:cNvPr>
          <p:cNvSpPr txBox="1"/>
          <p:nvPr/>
        </p:nvSpPr>
        <p:spPr>
          <a:xfrm>
            <a:off x="5235464" y="1464878"/>
            <a:ext cx="139918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/>
              <a:t>모델 훈련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D04CFE-5A4F-C294-370F-83EBE1F8C6F5}"/>
              </a:ext>
            </a:extLst>
          </p:cNvPr>
          <p:cNvSpPr txBox="1"/>
          <p:nvPr/>
        </p:nvSpPr>
        <p:spPr>
          <a:xfrm>
            <a:off x="9511860" y="1464877"/>
            <a:ext cx="142546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/>
              <a:t>테스트 및 개선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9A708A7-02EB-750B-DE67-97B4502A0722}"/>
              </a:ext>
            </a:extLst>
          </p:cNvPr>
          <p:cNvSpPr>
            <a:spLocks/>
          </p:cNvSpPr>
          <p:nvPr/>
        </p:nvSpPr>
        <p:spPr>
          <a:xfrm>
            <a:off x="788837" y="2796569"/>
            <a:ext cx="10628971" cy="1828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02DF9740-D60E-F196-49F4-32A1A7E83D12}"/>
              </a:ext>
            </a:extLst>
          </p:cNvPr>
          <p:cNvSpPr/>
          <p:nvPr/>
        </p:nvSpPr>
        <p:spPr>
          <a:xfrm rot="5400000">
            <a:off x="2704750" y="3507611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래픽 118" descr="여성 프로그래머 단색으로 채워진">
            <a:extLst>
              <a:ext uri="{FF2B5EF4-FFF2-40B4-BE49-F238E27FC236}">
                <a16:creationId xmlns:a16="http://schemas.microsoft.com/office/drawing/2014/main" id="{2AED11B0-CE7E-D112-E099-73094E00E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4383" y="3330419"/>
            <a:ext cx="810197" cy="810197"/>
          </a:xfrm>
          <a:prstGeom prst="rect">
            <a:avLst/>
          </a:prstGeom>
        </p:spPr>
      </p:pic>
      <p:sp>
        <p:nvSpPr>
          <p:cNvPr id="126" name="정육면체 125">
            <a:extLst>
              <a:ext uri="{FF2B5EF4-FFF2-40B4-BE49-F238E27FC236}">
                <a16:creationId xmlns:a16="http://schemas.microsoft.com/office/drawing/2014/main" id="{D44A6DB5-ED94-6D80-0ABD-33F654A285E1}"/>
              </a:ext>
            </a:extLst>
          </p:cNvPr>
          <p:cNvSpPr/>
          <p:nvPr/>
        </p:nvSpPr>
        <p:spPr>
          <a:xfrm>
            <a:off x="1525859" y="3414403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이등변 삼각형 129">
            <a:extLst>
              <a:ext uri="{FF2B5EF4-FFF2-40B4-BE49-F238E27FC236}">
                <a16:creationId xmlns:a16="http://schemas.microsoft.com/office/drawing/2014/main" id="{13D26A1C-E3D7-6D3D-8954-236D7D444388}"/>
              </a:ext>
            </a:extLst>
          </p:cNvPr>
          <p:cNvSpPr/>
          <p:nvPr/>
        </p:nvSpPr>
        <p:spPr>
          <a:xfrm rot="5400000">
            <a:off x="4612327" y="3507611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이등변 삼각형 132">
            <a:extLst>
              <a:ext uri="{FF2B5EF4-FFF2-40B4-BE49-F238E27FC236}">
                <a16:creationId xmlns:a16="http://schemas.microsoft.com/office/drawing/2014/main" id="{B6BADB58-46AA-1EC7-5152-AE6862CAEE6F}"/>
              </a:ext>
            </a:extLst>
          </p:cNvPr>
          <p:cNvSpPr/>
          <p:nvPr/>
        </p:nvSpPr>
        <p:spPr>
          <a:xfrm rot="5400000">
            <a:off x="6815137" y="3507611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그래픽 134" descr="테이블 단색으로 채워진">
            <a:extLst>
              <a:ext uri="{FF2B5EF4-FFF2-40B4-BE49-F238E27FC236}">
                <a16:creationId xmlns:a16="http://schemas.microsoft.com/office/drawing/2014/main" id="{3D756E49-3444-B50B-4931-918EEA79C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2186" y="3252588"/>
            <a:ext cx="965859" cy="965859"/>
          </a:xfrm>
          <a:prstGeom prst="rect">
            <a:avLst/>
          </a:prstGeom>
        </p:spPr>
      </p:pic>
      <p:pic>
        <p:nvPicPr>
          <p:cNvPr id="137" name="그래픽 136" descr="가로 막대형 차트 단색으로 채워진">
            <a:extLst>
              <a:ext uri="{FF2B5EF4-FFF2-40B4-BE49-F238E27FC236}">
                <a16:creationId xmlns:a16="http://schemas.microsoft.com/office/drawing/2014/main" id="{2A2464FD-C542-BC57-B890-020C29116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0245" y="3252588"/>
            <a:ext cx="965859" cy="965859"/>
          </a:xfrm>
          <a:prstGeom prst="rect">
            <a:avLst/>
          </a:prstGeom>
        </p:spPr>
      </p:pic>
      <p:pic>
        <p:nvPicPr>
          <p:cNvPr id="139" name="그래픽 138" descr="산점도 단색으로 채워진">
            <a:extLst>
              <a:ext uri="{FF2B5EF4-FFF2-40B4-BE49-F238E27FC236}">
                <a16:creationId xmlns:a16="http://schemas.microsoft.com/office/drawing/2014/main" id="{FD9C91CB-5EA9-065C-7CA5-D4D14F6BC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4995" y="3330419"/>
            <a:ext cx="810197" cy="810197"/>
          </a:xfrm>
          <a:prstGeom prst="rect">
            <a:avLst/>
          </a:prstGeom>
        </p:spPr>
      </p:pic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E133890D-2A5A-A51E-68B3-3BD038BC4B4B}"/>
              </a:ext>
            </a:extLst>
          </p:cNvPr>
          <p:cNvSpPr/>
          <p:nvPr/>
        </p:nvSpPr>
        <p:spPr>
          <a:xfrm rot="5400000">
            <a:off x="8964328" y="3507611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F4C2891-D264-13EF-C4B1-17CD80393EEE}"/>
              </a:ext>
            </a:extLst>
          </p:cNvPr>
          <p:cNvSpPr txBox="1"/>
          <p:nvPr/>
        </p:nvSpPr>
        <p:spPr>
          <a:xfrm>
            <a:off x="7363809" y="1464878"/>
            <a:ext cx="139918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/>
              <a:t>피드백</a:t>
            </a:r>
            <a:endParaRPr lang="ko-KR"/>
          </a:p>
          <a:p>
            <a:r>
              <a:rPr lang="ko-KR" altLang="en-US" sz="2500"/>
              <a:t>생성</a:t>
            </a:r>
            <a:endParaRPr lang="ko-KR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223145-B456-68AB-AE49-B7023648370B}"/>
              </a:ext>
            </a:extLst>
          </p:cNvPr>
          <p:cNvSpPr txBox="1"/>
          <p:nvPr/>
        </p:nvSpPr>
        <p:spPr>
          <a:xfrm>
            <a:off x="6634653" y="4920153"/>
            <a:ext cx="1399189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50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446F26F-7FFF-710D-FC4F-7C51FE5F24AF}"/>
              </a:ext>
            </a:extLst>
          </p:cNvPr>
          <p:cNvSpPr txBox="1"/>
          <p:nvPr/>
        </p:nvSpPr>
        <p:spPr>
          <a:xfrm>
            <a:off x="7219292" y="4801911"/>
            <a:ext cx="16291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훈련된 모델을 사용해 사용자의 데이터를 예측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55BEC08-9AAB-106C-177C-D5876F1E5957}"/>
              </a:ext>
            </a:extLst>
          </p:cNvPr>
          <p:cNvSpPr txBox="1"/>
          <p:nvPr/>
        </p:nvSpPr>
        <p:spPr>
          <a:xfrm>
            <a:off x="1031326" y="4801911"/>
            <a:ext cx="17276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각 관절을 정규화 된 값으로 변환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23B99FD-F473-D770-7488-406D4419EB64}"/>
              </a:ext>
            </a:extLst>
          </p:cNvPr>
          <p:cNvSpPr txBox="1"/>
          <p:nvPr/>
        </p:nvSpPr>
        <p:spPr>
          <a:xfrm>
            <a:off x="3167041" y="4801911"/>
            <a:ext cx="14780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관절 위치와 움직임 기반 피처 정의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05C6A40-E373-8889-8E0B-77228AC0E818}"/>
              </a:ext>
            </a:extLst>
          </p:cNvPr>
          <p:cNvSpPr txBox="1"/>
          <p:nvPr/>
        </p:nvSpPr>
        <p:spPr>
          <a:xfrm>
            <a:off x="5071239" y="4801911"/>
            <a:ext cx="17276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피처를 바탕으로 AI 모델 훈련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354699-4501-F89D-37C6-E97D23793551}"/>
              </a:ext>
            </a:extLst>
          </p:cNvPr>
          <p:cNvSpPr txBox="1"/>
          <p:nvPr/>
        </p:nvSpPr>
        <p:spPr>
          <a:xfrm>
            <a:off x="9406757" y="4801911"/>
            <a:ext cx="162910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피드백 바탕으로 시스템 개선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6528E-9B40-7F35-AAFC-925FA65CBE9B}"/>
              </a:ext>
            </a:extLst>
          </p:cNvPr>
          <p:cNvSpPr txBox="1"/>
          <p:nvPr/>
        </p:nvSpPr>
        <p:spPr>
          <a:xfrm>
            <a:off x="802888" y="3630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진행순서</a:t>
            </a:r>
          </a:p>
        </p:txBody>
      </p:sp>
    </p:spTree>
    <p:extLst>
      <p:ext uri="{BB962C8B-B14F-4D97-AF65-F5344CB8AC3E}">
        <p14:creationId xmlns:p14="http://schemas.microsoft.com/office/powerpoint/2010/main" val="214506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</a:rPr>
              <a:t>Part 4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2506656" y="3465570"/>
            <a:ext cx="7178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기능 고도화 </a:t>
            </a:r>
            <a:r>
              <a:rPr lang="en-US" altLang="ko-KR" sz="4000" b="1" spc="600" dirty="0">
                <a:solidFill>
                  <a:schemeClr val="bg1"/>
                </a:solidFill>
              </a:rPr>
              <a:t>– DB(</a:t>
            </a:r>
            <a:r>
              <a:rPr lang="ko-KR" altLang="en-US" sz="4000" b="1" spc="600" dirty="0">
                <a:solidFill>
                  <a:schemeClr val="bg1"/>
                </a:solidFill>
              </a:rPr>
              <a:t>류제현</a:t>
            </a:r>
            <a:r>
              <a:rPr lang="en-US" altLang="ko-KR" sz="4000" b="1" spc="600" dirty="0">
                <a:solidFill>
                  <a:schemeClr val="bg1"/>
                </a:solidFill>
              </a:rPr>
              <a:t>)</a:t>
            </a:r>
            <a:endParaRPr lang="ko-KR" altLang="en-US" sz="4000" b="1" spc="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6553979" y="937288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7720333" y="2963000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5289470" y="2894295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43661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DB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5544218" y="4054035"/>
            <a:ext cx="257942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운동 계획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운동 강도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7975082" y="3784186"/>
            <a:ext cx="257942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키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체중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근육량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운동경험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6808728" y="2148108"/>
            <a:ext cx="257942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운동 빈도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운동 목표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Mysql - 무료 브랜드 및 로고개 아이콘">
            <a:extLst>
              <a:ext uri="{FF2B5EF4-FFF2-40B4-BE49-F238E27FC236}">
                <a16:creationId xmlns:a16="http://schemas.microsoft.com/office/drawing/2014/main" id="{3F853658-F152-720C-C301-F7567DC7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65" y="1367617"/>
            <a:ext cx="2887665" cy="288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C529C-052F-2C01-3B7C-00C0D5AECD60}"/>
              </a:ext>
            </a:extLst>
          </p:cNvPr>
          <p:cNvSpPr txBox="1"/>
          <p:nvPr/>
        </p:nvSpPr>
        <p:spPr>
          <a:xfrm>
            <a:off x="724829" y="5128592"/>
            <a:ext cx="3740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운동 데이터와 같이 구조화된 데이터를 다룰 때는</a:t>
            </a:r>
            <a:r>
              <a:rPr lang="en-US" altLang="ko-KR" dirty="0"/>
              <a:t> </a:t>
            </a:r>
            <a:r>
              <a:rPr lang="ko-KR" altLang="en-US" dirty="0"/>
              <a:t>관계형 데이터베이스</a:t>
            </a:r>
            <a:r>
              <a:rPr lang="en-US" altLang="ko-KR" dirty="0"/>
              <a:t>(RDBMS)</a:t>
            </a:r>
            <a:r>
              <a:rPr lang="ko-KR" altLang="en-US" dirty="0"/>
              <a:t>를 사용하는 것이 일반적</a:t>
            </a:r>
            <a:endParaRPr lang="en-US" altLang="ko-KR" dirty="0"/>
          </a:p>
        </p:txBody>
      </p:sp>
      <p:pic>
        <p:nvPicPr>
          <p:cNvPr id="8" name="그림 7" descr="폰트, 원, 상징, 로고이(가) 표시된 사진&#10;&#10;자동 생성된 설명">
            <a:extLst>
              <a:ext uri="{FF2B5EF4-FFF2-40B4-BE49-F238E27FC236}">
                <a16:creationId xmlns:a16="http://schemas.microsoft.com/office/drawing/2014/main" id="{F5204A05-6493-A7BF-4F78-53D34B7D1B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67" y="3614615"/>
            <a:ext cx="2377945" cy="124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8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활용 가능 데이터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6281701" y="1291201"/>
            <a:ext cx="5066381" cy="46012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865096"/>
              </p:ext>
            </p:extLst>
          </p:nvPr>
        </p:nvGraphicFramePr>
        <p:xfrm>
          <a:off x="6504331" y="1608223"/>
          <a:ext cx="4621119" cy="3958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A5DF2-EF57-7F4D-D779-704590101C98}"/>
              </a:ext>
            </a:extLst>
          </p:cNvPr>
          <p:cNvSpPr txBox="1"/>
          <p:nvPr/>
        </p:nvSpPr>
        <p:spPr>
          <a:xfrm>
            <a:off x="561599" y="1286881"/>
            <a:ext cx="5348701" cy="460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500" b="1" dirty="0">
              <a:latin typeface="Pretendard"/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ko-KR" altLang="en-US" sz="2000" dirty="0">
                <a:latin typeface="Pretendard"/>
                <a:cs typeface="Arial"/>
              </a:rPr>
              <a:t>사용자 정보 데이터</a:t>
            </a:r>
            <a:endParaRPr lang="en-US" altLang="ko-KR" sz="2000" dirty="0">
              <a:latin typeface="Pretendard"/>
              <a:cs typeface="Arial"/>
            </a:endParaRPr>
          </a:p>
          <a:p>
            <a:pPr marL="457200" lvl="2"/>
            <a:r>
              <a:rPr lang="en-US" altLang="ko-KR" dirty="0">
                <a:latin typeface="Pretendard"/>
                <a:cs typeface="Arial"/>
              </a:rPr>
              <a:t>    - </a:t>
            </a:r>
            <a:r>
              <a:rPr lang="ko-KR" altLang="en-US" dirty="0">
                <a:latin typeface="Pretendard"/>
                <a:cs typeface="Arial"/>
              </a:rPr>
              <a:t>신체정보</a:t>
            </a:r>
            <a:r>
              <a:rPr lang="en-US" altLang="ko-KR" dirty="0">
                <a:latin typeface="Pretendard"/>
                <a:cs typeface="Arial"/>
              </a:rPr>
              <a:t>, </a:t>
            </a:r>
            <a:r>
              <a:rPr lang="ko-KR" altLang="en-US" dirty="0">
                <a:latin typeface="Pretendard"/>
                <a:cs typeface="Arial"/>
              </a:rPr>
              <a:t>운동기록 등</a:t>
            </a:r>
            <a:endParaRPr lang="en-US" altLang="ko-KR" dirty="0">
              <a:latin typeface="Pretendard"/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endParaRPr lang="ko-KR" altLang="en-US" dirty="0">
              <a:latin typeface="Pretendard"/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ko-KR" altLang="en-US" sz="2000" dirty="0">
                <a:ea typeface="+mn-lt"/>
                <a:cs typeface="+mn-lt"/>
              </a:rPr>
              <a:t>운동 세션 데이터</a:t>
            </a:r>
            <a:endParaRPr lang="en-US" altLang="ko-KR" sz="2000" dirty="0">
              <a:ea typeface="+mn-lt"/>
              <a:cs typeface="+mn-lt"/>
            </a:endParaRPr>
          </a:p>
          <a:p>
            <a:pPr marL="457200" lvl="2"/>
            <a:r>
              <a:rPr lang="en-US" altLang="ko-KR" dirty="0">
                <a:ea typeface="+mn-lt"/>
                <a:cs typeface="+mn-lt"/>
              </a:rPr>
              <a:t>    - </a:t>
            </a:r>
            <a:r>
              <a:rPr lang="ko-KR" altLang="en-US" dirty="0">
                <a:ea typeface="+mn-lt"/>
                <a:cs typeface="+mn-lt"/>
              </a:rPr>
              <a:t>운동횟수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수행시간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분석결과 등</a:t>
            </a:r>
            <a:endParaRPr lang="en-US" altLang="ko-KR" dirty="0">
              <a:ea typeface="+mn-lt"/>
              <a:cs typeface="+mn-lt"/>
            </a:endParaRPr>
          </a:p>
          <a:p>
            <a:pPr marL="685800" lvl="2" indent="-228600">
              <a:buFont typeface="Wingdings"/>
              <a:buChar char="§"/>
            </a:pPr>
            <a:endParaRPr lang="en-US" altLang="ko-KR" dirty="0">
              <a:latin typeface="Pretendard"/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ko-KR" altLang="en-US" sz="2000" dirty="0">
                <a:latin typeface="Pretendard"/>
                <a:cs typeface="Arial"/>
              </a:rPr>
              <a:t>운동 계획 데이터</a:t>
            </a:r>
            <a:endParaRPr lang="en-US" altLang="ko-KR" sz="2000" dirty="0">
              <a:latin typeface="Pretendard"/>
              <a:cs typeface="Arial"/>
            </a:endParaRPr>
          </a:p>
          <a:p>
            <a:pPr marL="457200" lvl="2"/>
            <a:r>
              <a:rPr lang="en-US" altLang="ko-KR" dirty="0">
                <a:latin typeface="Pretendard"/>
                <a:cs typeface="Arial"/>
              </a:rPr>
              <a:t>    - </a:t>
            </a:r>
            <a:r>
              <a:rPr lang="ko-KR" altLang="en-US" dirty="0">
                <a:latin typeface="Pretendard"/>
                <a:cs typeface="Arial"/>
              </a:rPr>
              <a:t>분석된 자세를 바탕으로 계획 수정</a:t>
            </a:r>
            <a:endParaRPr lang="en-US" altLang="ko-KR" dirty="0">
              <a:latin typeface="Pretendard"/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endParaRPr lang="en-US" altLang="ko-KR" dirty="0">
              <a:latin typeface="Pretendard"/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ko-KR" altLang="en-US" sz="2000" dirty="0">
                <a:cs typeface="Arial"/>
              </a:rPr>
              <a:t>피드백 데이터</a:t>
            </a:r>
            <a:endParaRPr lang="en-US" altLang="ko-KR" sz="2000" dirty="0">
              <a:cs typeface="Arial"/>
            </a:endParaRPr>
          </a:p>
          <a:p>
            <a:pPr marL="457200" lvl="2"/>
            <a:r>
              <a:rPr lang="en-US" altLang="ko-KR" dirty="0">
                <a:cs typeface="Arial"/>
              </a:rPr>
              <a:t>    - </a:t>
            </a:r>
            <a:r>
              <a:rPr lang="ko-KR" altLang="en-US" dirty="0">
                <a:cs typeface="Arial"/>
              </a:rPr>
              <a:t>제공된 피드백과 그 반응을 저장</a:t>
            </a:r>
            <a:endParaRPr lang="en-US" altLang="ko-KR" dirty="0">
              <a:cs typeface="Arial"/>
            </a:endParaRPr>
          </a:p>
          <a:p>
            <a:pPr marL="457200" lvl="2"/>
            <a:r>
              <a:rPr lang="en-US" altLang="ko-KR" dirty="0">
                <a:cs typeface="Arial"/>
              </a:rPr>
              <a:t>      </a:t>
            </a:r>
            <a:r>
              <a:rPr lang="ko-KR" altLang="en-US" dirty="0">
                <a:cs typeface="Arial"/>
              </a:rPr>
              <a:t>향후에 더 나은 시스템 제공</a:t>
            </a:r>
            <a:endParaRPr lang="en-US" altLang="ko-KR" dirty="0"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endParaRPr lang="en-US" altLang="ko-KR" dirty="0"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ko-KR" altLang="en-US" sz="2000" dirty="0">
                <a:cs typeface="Arial"/>
              </a:rPr>
              <a:t>필요시 간단한 프론트 엔드</a:t>
            </a:r>
            <a:r>
              <a:rPr lang="en-US" altLang="ko-KR" sz="2000" dirty="0">
                <a:cs typeface="Arial"/>
              </a:rPr>
              <a:t>(</a:t>
            </a:r>
            <a:r>
              <a:rPr lang="ko-KR" altLang="en-US" sz="2000" dirty="0">
                <a:cs typeface="Arial"/>
              </a:rPr>
              <a:t>웹</a:t>
            </a:r>
            <a:r>
              <a:rPr lang="en-US" altLang="ko-KR" sz="2000" dirty="0">
                <a:cs typeface="Arial"/>
              </a:rPr>
              <a:t>)</a:t>
            </a:r>
            <a:r>
              <a:rPr lang="ko-KR" altLang="en-US" sz="2000" dirty="0">
                <a:cs typeface="Arial"/>
              </a:rPr>
              <a:t> 추가</a:t>
            </a:r>
            <a:endParaRPr lang="en-US" altLang="ko-KR" sz="20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FB52-657C-1CE6-D40C-FE4159B15555}"/>
              </a:ext>
            </a:extLst>
          </p:cNvPr>
          <p:cNvSpPr txBox="1"/>
          <p:nvPr/>
        </p:nvSpPr>
        <p:spPr>
          <a:xfrm>
            <a:off x="6422194" y="1408168"/>
            <a:ext cx="5846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cs typeface="Arial"/>
              </a:rPr>
              <a:t>EX)</a:t>
            </a:r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268349" y="2609533"/>
            <a:ext cx="5485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>
                <a:solidFill>
                  <a:schemeClr val="accent1"/>
                </a:solidFill>
              </a:rPr>
              <a:t>Thank you</a:t>
            </a:r>
            <a:endParaRPr lang="ko-KR" altLang="en-US" sz="9600" b="1">
              <a:solidFill>
                <a:schemeClr val="accent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6022109" y="3394363"/>
            <a:ext cx="6023053" cy="0"/>
          </a:xfrm>
          <a:prstGeom prst="line">
            <a:avLst/>
          </a:prstGeom>
          <a:ln w="177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4170766" y="1739590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1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5371171" y="1770368"/>
            <a:ext cx="446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>
                <a:solidFill>
                  <a:schemeClr val="bg1"/>
                </a:solidFill>
              </a:rPr>
              <a:t>주제 및 </a:t>
            </a:r>
            <a:r>
              <a:rPr lang="en-US" altLang="ko-KR" sz="2400" spc="600">
                <a:solidFill>
                  <a:schemeClr val="bg1"/>
                </a:solidFill>
              </a:rPr>
              <a:t>1</a:t>
            </a:r>
            <a:r>
              <a:rPr lang="ko-KR" altLang="en-US" sz="2400" spc="600">
                <a:solidFill>
                  <a:schemeClr val="bg1"/>
                </a:solidFill>
              </a:rPr>
              <a:t>학기 진행 요약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F0D0A-7E9D-B71E-DF5F-370E81B2A2AD}"/>
              </a:ext>
            </a:extLst>
          </p:cNvPr>
          <p:cNvSpPr txBox="1"/>
          <p:nvPr/>
        </p:nvSpPr>
        <p:spPr>
          <a:xfrm>
            <a:off x="4145118" y="288444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2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1FB04-FF44-2B18-CC5A-16A5D691DCD9}"/>
              </a:ext>
            </a:extLst>
          </p:cNvPr>
          <p:cNvSpPr txBox="1"/>
          <p:nvPr/>
        </p:nvSpPr>
        <p:spPr>
          <a:xfrm>
            <a:off x="5371171" y="291522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>
                <a:solidFill>
                  <a:schemeClr val="bg1"/>
                </a:solidFill>
              </a:rPr>
              <a:t>서정인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4140309" y="4029308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3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69ABD-17A1-AD45-7AE9-E3F9DD9D81A9}"/>
              </a:ext>
            </a:extLst>
          </p:cNvPr>
          <p:cNvSpPr txBox="1"/>
          <p:nvPr/>
        </p:nvSpPr>
        <p:spPr>
          <a:xfrm>
            <a:off x="5371171" y="4060086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err="1">
                <a:solidFill>
                  <a:schemeClr val="bg1"/>
                </a:solidFill>
              </a:rPr>
              <a:t>권오찬</a:t>
            </a:r>
            <a:endParaRPr lang="ko-KR" altLang="en-US" sz="2400" spc="6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37103" y="5174167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4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371171" y="5204945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err="1">
                <a:solidFill>
                  <a:schemeClr val="bg1"/>
                </a:solidFill>
              </a:rPr>
              <a:t>류제현</a:t>
            </a:r>
            <a:endParaRPr lang="ko-KR" altLang="en-US" sz="2400" spc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68454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</a:rPr>
              <a:t>Part 1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2796062" y="3465570"/>
            <a:ext cx="6599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>
                <a:solidFill>
                  <a:schemeClr val="bg1"/>
                </a:solidFill>
              </a:rPr>
              <a:t>주제 및 </a:t>
            </a:r>
            <a:r>
              <a:rPr lang="en-US" altLang="ko-KR" sz="4000" spc="600">
                <a:solidFill>
                  <a:schemeClr val="bg1"/>
                </a:solidFill>
              </a:rPr>
              <a:t>1</a:t>
            </a:r>
            <a:r>
              <a:rPr lang="ko-KR" altLang="en-US" sz="4000" spc="600">
                <a:solidFill>
                  <a:schemeClr val="bg1"/>
                </a:solidFill>
              </a:rPr>
              <a:t>학기 진행 요약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주제</a:t>
            </a:r>
            <a:endParaRPr lang="en-US" altLang="ko-KR" sz="2000" spc="6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3738593" y="1869995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3738593" y="4172175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3738593" y="3028722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591037" y="156683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생활체육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1889724" y="2714763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헬스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웨이트 트레이닝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475619" y="386268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</a:rPr>
              <a:t>프리웨이트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트레이닝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076532" y="2694655"/>
            <a:ext cx="4352014" cy="659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생활체육 인구의 증가에 따라 헬스와 보디빌딩을 하는 사람도 함께  증가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076532" y="1371507"/>
            <a:ext cx="4352014" cy="955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2014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54.8%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던 대한민국 국민의 생활체육 참여율이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2023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기준 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62.4%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까지 증가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매년 건강과 운동에 대한 관심과 참여율이 증가하는 추세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076532" y="3950790"/>
            <a:ext cx="4352014" cy="1546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전문 트레이너가 없을 때에도 머신 웨이트 트레이닝에 비해 부상의 위험이 높은 프리 웨이트 트레이닝의 정확한 자세와 운동 방법을 확인할 수 있는 방법이 있으면 유용할 것이라 판단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카메라와 압력 센서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ai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등을 활용해 해결 시도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61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학기 진행 요약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33447" y="1567223"/>
            <a:ext cx="4200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양 발의 무게 균형과 각 발의 전후</a:t>
            </a:r>
            <a:br>
              <a:rPr lang="en-US" altLang="ko-KR"/>
            </a:br>
            <a:r>
              <a:rPr lang="ko-KR" altLang="en-US"/>
              <a:t>무게 균형을 측정</a:t>
            </a:r>
            <a:r>
              <a:rPr lang="en-US" altLang="ko-KR"/>
              <a:t>, </a:t>
            </a:r>
            <a:r>
              <a:rPr lang="ko-KR" altLang="en-US"/>
              <a:t>카메라를 통해 촬영된</a:t>
            </a:r>
            <a:endParaRPr lang="en-US" altLang="ko-KR"/>
          </a:p>
          <a:p>
            <a:pPr algn="ctr"/>
            <a:r>
              <a:rPr lang="ko-KR" altLang="en-US"/>
              <a:t>운동 자세를 </a:t>
            </a:r>
            <a:r>
              <a:rPr lang="en-US" altLang="ko-KR"/>
              <a:t>ai</a:t>
            </a:r>
            <a:r>
              <a:rPr lang="ko-KR" altLang="en-US"/>
              <a:t>가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8156272" y="1708783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트레이너 테스트 중 </a:t>
            </a:r>
            <a:endParaRPr lang="en-US" altLang="ko-KR"/>
          </a:p>
          <a:p>
            <a:pPr algn="ctr"/>
            <a:r>
              <a:rPr lang="en-US" altLang="ko-KR"/>
              <a:t>AI</a:t>
            </a:r>
            <a:r>
              <a:rPr lang="ko-KR" altLang="en-US"/>
              <a:t>에 부정적인 피드백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009576" y="5073364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/>
              <a:t>생뢀체육지도사</a:t>
            </a:r>
            <a:r>
              <a:rPr lang="ko-KR" altLang="en-US"/>
              <a:t> 자격증 보유한 </a:t>
            </a:r>
            <a:endParaRPr lang="en-US" altLang="ko-KR"/>
          </a:p>
          <a:p>
            <a:pPr algn="ctr"/>
            <a:r>
              <a:rPr lang="ko-KR" altLang="en-US"/>
              <a:t>현직 트레이너 </a:t>
            </a:r>
            <a:r>
              <a:rPr lang="en-US" altLang="ko-KR"/>
              <a:t>3</a:t>
            </a:r>
            <a:r>
              <a:rPr lang="ko-KR" altLang="en-US"/>
              <a:t>인 대상 테스트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802888" y="3298141"/>
            <a:ext cx="3172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발판과 촬영기기 제작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SW,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웹페이지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전문가 피드백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부분 삭제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최종 결과물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76064" y="1425231"/>
            <a:ext cx="447558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34" name="그림 233" descr="사람, 의류, 실내이(가) 표시된 사진&#10;&#10;자동 생성된 설명">
            <a:extLst>
              <a:ext uri="{FF2B5EF4-FFF2-40B4-BE49-F238E27FC236}">
                <a16:creationId xmlns:a16="http://schemas.microsoft.com/office/drawing/2014/main" id="{5682AA4A-2013-4228-2944-D2C6B0141C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8" y="2205852"/>
            <a:ext cx="4426006" cy="3367357"/>
          </a:xfrm>
          <a:prstGeom prst="rect">
            <a:avLst/>
          </a:prstGeom>
        </p:spPr>
      </p:pic>
      <p:pic>
        <p:nvPicPr>
          <p:cNvPr id="238" name="그림 237" descr="스크린샷, 텍스트, 도표, 그래프이(가) 표시된 사진&#10;&#10;자동 생성된 설명">
            <a:extLst>
              <a:ext uri="{FF2B5EF4-FFF2-40B4-BE49-F238E27FC236}">
                <a16:creationId xmlns:a16="http://schemas.microsoft.com/office/drawing/2014/main" id="{90D57783-9C57-2ACF-97D6-6020207310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38" y="2205852"/>
            <a:ext cx="4438891" cy="336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</a:rPr>
              <a:t>Part 2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2667019" y="3465570"/>
            <a:ext cx="6857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>
                <a:solidFill>
                  <a:schemeClr val="bg1"/>
                </a:solidFill>
              </a:rPr>
              <a:t>기능 고도화 </a:t>
            </a:r>
            <a:r>
              <a:rPr lang="en-US" altLang="ko-KR" sz="4000" spc="600">
                <a:solidFill>
                  <a:schemeClr val="bg1"/>
                </a:solidFill>
              </a:rPr>
              <a:t>– AI(</a:t>
            </a:r>
            <a:r>
              <a:rPr lang="ko-KR" altLang="en-US" sz="4000" spc="600">
                <a:solidFill>
                  <a:schemeClr val="bg1"/>
                </a:solidFill>
              </a:rPr>
              <a:t>서정인</a:t>
            </a:r>
            <a:r>
              <a:rPr lang="en-US" altLang="ko-KR" sz="4000" spc="600">
                <a:solidFill>
                  <a:schemeClr val="bg1"/>
                </a:solidFill>
              </a:rPr>
              <a:t>)</a:t>
            </a:r>
            <a:endParaRPr lang="ko-KR" altLang="en-US" sz="4000" spc="6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58048-C5CA-FAC5-F3DF-C76B3AACD843}"/>
              </a:ext>
            </a:extLst>
          </p:cNvPr>
          <p:cNvSpPr txBox="1"/>
          <p:nvPr/>
        </p:nvSpPr>
        <p:spPr>
          <a:xfrm>
            <a:off x="1177160" y="1269125"/>
            <a:ext cx="441171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lvl="2" indent="-228600">
              <a:buFont typeface="Wingdings"/>
              <a:buChar char="§"/>
            </a:pPr>
            <a:r>
              <a:rPr lang="ko-KR" altLang="en-US" sz="2000"/>
              <a:t>데이터로 학습된 올바른</a:t>
            </a:r>
            <a:r>
              <a:rPr lang="en-US" altLang="ko-KR" sz="2000"/>
              <a:t> </a:t>
            </a:r>
            <a:r>
              <a:rPr lang="ko-KR" altLang="en-US" sz="2000"/>
              <a:t>자세와</a:t>
            </a:r>
            <a:r>
              <a:rPr lang="en-US" altLang="ko-KR" sz="2000"/>
              <a:t> </a:t>
            </a:r>
            <a:r>
              <a:rPr lang="ko-KR" altLang="en-US" sz="2000"/>
              <a:t>사용자의 현재</a:t>
            </a:r>
            <a:r>
              <a:rPr lang="en-US" altLang="ko-KR" sz="2000"/>
              <a:t> </a:t>
            </a:r>
            <a:r>
              <a:rPr lang="ko-KR" altLang="en-US" sz="2000"/>
              <a:t>자세를</a:t>
            </a:r>
            <a:r>
              <a:rPr lang="en-US" altLang="ko-KR" sz="2000"/>
              <a:t> </a:t>
            </a:r>
            <a:r>
              <a:rPr lang="ko-KR" altLang="en-US" sz="2000"/>
              <a:t>비교하고</a:t>
            </a:r>
            <a:r>
              <a:rPr lang="en-US" altLang="ko-KR" sz="2000"/>
              <a:t>, </a:t>
            </a:r>
            <a:r>
              <a:rPr lang="ko-KR" altLang="en-US" sz="2000"/>
              <a:t>구체적인</a:t>
            </a:r>
            <a:r>
              <a:rPr lang="en-US" altLang="ko-KR" sz="2000"/>
              <a:t> </a:t>
            </a:r>
            <a:r>
              <a:rPr lang="ko-KR" altLang="en-US" sz="2000"/>
              <a:t>피드백</a:t>
            </a:r>
            <a:r>
              <a:rPr lang="en-US" altLang="ko-KR" sz="2000"/>
              <a:t> </a:t>
            </a:r>
            <a:r>
              <a:rPr lang="ko-KR" altLang="en-US" sz="2000"/>
              <a:t>제공</a:t>
            </a:r>
            <a:endParaRPr lang="en-US" altLang="ko-KR" sz="2000"/>
          </a:p>
          <a:p>
            <a:pPr marL="685800" lvl="2" indent="-228600">
              <a:buFont typeface="Wingdings"/>
              <a:buChar char="§"/>
            </a:pPr>
            <a:endParaRPr lang="ko-KR" altLang="en-US" sz="2000"/>
          </a:p>
          <a:p>
            <a:pPr marL="685800" lvl="2" indent="-228600">
              <a:buFont typeface="Wingdings"/>
              <a:buChar char="§"/>
            </a:pPr>
            <a:r>
              <a:rPr lang="ko-KR" altLang="en-US" sz="2000"/>
              <a:t>사용자의</a:t>
            </a:r>
            <a:r>
              <a:rPr lang="en-US" altLang="ko-KR" sz="2000"/>
              <a:t> </a:t>
            </a:r>
            <a:r>
              <a:rPr lang="ko-KR" altLang="en-US" sz="2000"/>
              <a:t>자세를</a:t>
            </a:r>
            <a:r>
              <a:rPr lang="en-US" altLang="ko-KR" sz="2000"/>
              <a:t> </a:t>
            </a:r>
            <a:r>
              <a:rPr lang="ko-KR" altLang="en-US" sz="2000" err="1"/>
              <a:t>점수화하여</a:t>
            </a:r>
            <a:r>
              <a:rPr lang="en-US" altLang="ko-KR" sz="2000"/>
              <a:t> </a:t>
            </a:r>
            <a:r>
              <a:rPr lang="ko-KR" altLang="en-US" sz="2000"/>
              <a:t>올바른</a:t>
            </a:r>
            <a:r>
              <a:rPr lang="en-US" altLang="ko-KR" sz="2000"/>
              <a:t> </a:t>
            </a:r>
            <a:r>
              <a:rPr lang="ko-KR" altLang="en-US" sz="2000"/>
              <a:t>자세와의</a:t>
            </a:r>
            <a:r>
              <a:rPr lang="en-US" altLang="ko-KR" sz="2000"/>
              <a:t> </a:t>
            </a:r>
            <a:r>
              <a:rPr lang="ko-KR" altLang="en-US" sz="2000"/>
              <a:t>차이를</a:t>
            </a:r>
            <a:r>
              <a:rPr lang="en-US" altLang="ko-KR" sz="2000"/>
              <a:t> </a:t>
            </a:r>
            <a:r>
              <a:rPr lang="ko-KR" altLang="en-US" sz="2000"/>
              <a:t>측정하고</a:t>
            </a:r>
            <a:r>
              <a:rPr lang="en-US" altLang="ko-KR" sz="2000"/>
              <a:t> </a:t>
            </a:r>
            <a:r>
              <a:rPr lang="ko-KR" altLang="en-US" sz="2000"/>
              <a:t>수치적으로</a:t>
            </a:r>
            <a:r>
              <a:rPr lang="en-US" altLang="ko-KR" sz="2000"/>
              <a:t> </a:t>
            </a:r>
            <a:r>
              <a:rPr lang="ko-KR" altLang="en-US" sz="2000"/>
              <a:t>표현하여 운동에 관한 전문적 지식이 없는 사용자도 알아보기 용이하도록 설계</a:t>
            </a:r>
          </a:p>
        </p:txBody>
      </p:sp>
      <p:pic>
        <p:nvPicPr>
          <p:cNvPr id="5" name="그림 4" descr="Compare the correct posture of a person exercising with their current posture, and evaluate the user's posture by scoring the difference between the correct posture and their own.">
            <a:extLst>
              <a:ext uri="{FF2B5EF4-FFF2-40B4-BE49-F238E27FC236}">
                <a16:creationId xmlns:a16="http://schemas.microsoft.com/office/drawing/2014/main" id="{678F1749-D80F-EADD-A2D1-9414C5D4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103" y="1257793"/>
            <a:ext cx="4086224" cy="4119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8A683-1741-D28D-DD48-E26FE340CDA4}"/>
              </a:ext>
            </a:extLst>
          </p:cNvPr>
          <p:cNvSpPr txBox="1"/>
          <p:nvPr/>
        </p:nvSpPr>
        <p:spPr>
          <a:xfrm>
            <a:off x="802888" y="363082"/>
            <a:ext cx="237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자세</a:t>
            </a:r>
            <a:r>
              <a:rPr lang="en-US" altLang="ko-KR" sz="2000" b="1"/>
              <a:t> </a:t>
            </a:r>
            <a:r>
              <a:rPr lang="en-US" altLang="ko-KR" sz="2000" b="1" err="1"/>
              <a:t>분석</a:t>
            </a:r>
            <a:r>
              <a:rPr lang="en-US" altLang="ko-KR" sz="2000" b="1"/>
              <a:t> 및 </a:t>
            </a:r>
            <a:r>
              <a:rPr lang="en-US" altLang="ko-KR" sz="2000" b="1" err="1"/>
              <a:t>피드백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54508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피트니스 자세 이미지-대표도면-AI모델링 도면">
            <a:extLst>
              <a:ext uri="{FF2B5EF4-FFF2-40B4-BE49-F238E27FC236}">
                <a16:creationId xmlns:a16="http://schemas.microsoft.com/office/drawing/2014/main" id="{5787D5B2-2C2A-ADAC-B882-D156C139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42" y="4151777"/>
            <a:ext cx="6331212" cy="228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피트니스 자세 이미지-대표도면-데이터 구축 도면">
            <a:extLst>
              <a:ext uri="{FF2B5EF4-FFF2-40B4-BE49-F238E27FC236}">
                <a16:creationId xmlns:a16="http://schemas.microsoft.com/office/drawing/2014/main" id="{45ECBA7A-2D50-2349-A07A-3B9FDA38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42" y="1132347"/>
            <a:ext cx="6331212" cy="265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BC9EAA-5A46-8FD5-8FF9-2061847B9869}"/>
              </a:ext>
            </a:extLst>
          </p:cNvPr>
          <p:cNvSpPr txBox="1"/>
          <p:nvPr/>
        </p:nvSpPr>
        <p:spPr>
          <a:xfrm>
            <a:off x="802888" y="363082"/>
            <a:ext cx="237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자세</a:t>
            </a:r>
            <a:r>
              <a:rPr lang="en-US" altLang="ko-KR" sz="2000" b="1"/>
              <a:t> </a:t>
            </a:r>
            <a:r>
              <a:rPr lang="en-US" altLang="ko-KR" sz="2000" b="1" err="1"/>
              <a:t>분석</a:t>
            </a:r>
            <a:r>
              <a:rPr lang="en-US" altLang="ko-KR" sz="2000" b="1"/>
              <a:t> 및 </a:t>
            </a:r>
            <a:r>
              <a:rPr lang="en-US" altLang="ko-KR" sz="2000" b="1" err="1"/>
              <a:t>피드백</a:t>
            </a:r>
            <a:endParaRPr lang="ko-KR" altLang="en-US" sz="2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D31B0-163E-27AC-2A20-5D2174E39479}"/>
              </a:ext>
            </a:extLst>
          </p:cNvPr>
          <p:cNvSpPr txBox="1"/>
          <p:nvPr/>
        </p:nvSpPr>
        <p:spPr>
          <a:xfrm>
            <a:off x="7504554" y="1132347"/>
            <a:ext cx="4411716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lvl="2" indent="-228600">
              <a:buFont typeface="Wingdings"/>
              <a:buChar char="§"/>
            </a:pPr>
            <a:r>
              <a:rPr lang="ko-KR" altLang="en-US" sz="2000" err="1"/>
              <a:t>데드리프트</a:t>
            </a:r>
            <a:r>
              <a:rPr lang="en-US" altLang="ko-KR" sz="2000"/>
              <a:t>, </a:t>
            </a:r>
            <a:r>
              <a:rPr lang="ko-KR" altLang="en-US" sz="2000" err="1"/>
              <a:t>스쿼트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  <a:r>
              <a:rPr lang="ko-KR" altLang="en-US" sz="2000" err="1"/>
              <a:t>바벨로우</a:t>
            </a:r>
            <a:r>
              <a:rPr lang="en-US" altLang="ko-KR" sz="2000"/>
              <a:t>, </a:t>
            </a:r>
            <a:r>
              <a:rPr lang="ko-KR" altLang="en-US" sz="2000" err="1"/>
              <a:t>숄더</a:t>
            </a:r>
            <a:r>
              <a:rPr lang="ko-KR" altLang="en-US" sz="2000"/>
              <a:t> 프레스 등 대표적인 </a:t>
            </a:r>
            <a:r>
              <a:rPr lang="ko-KR" altLang="en-US" sz="2000" err="1"/>
              <a:t>프리웨이트</a:t>
            </a:r>
            <a:r>
              <a:rPr lang="ko-KR" altLang="en-US" sz="2000"/>
              <a:t> 운동 데이터를 활용하여 </a:t>
            </a:r>
            <a:r>
              <a:rPr lang="en-US" altLang="ko-KR" sz="2000"/>
              <a:t>1</a:t>
            </a:r>
            <a:r>
              <a:rPr lang="ko-KR" altLang="en-US" sz="2000"/>
              <a:t>학기에 일부 진행했던 모델 사용</a:t>
            </a:r>
            <a:r>
              <a:rPr lang="en-US" altLang="ko-KR" sz="2000"/>
              <a:t>, </a:t>
            </a:r>
            <a:r>
              <a:rPr lang="ko-KR" altLang="en-US" sz="2000" err="1"/>
              <a:t>고도화하여</a:t>
            </a:r>
            <a:r>
              <a:rPr lang="ko-KR" altLang="en-US" sz="2000"/>
              <a:t> 제작</a:t>
            </a:r>
            <a:endParaRPr lang="en-US" altLang="ko-KR" sz="2000"/>
          </a:p>
          <a:p>
            <a:pPr marL="685800" lvl="2" indent="-228600">
              <a:buFont typeface="Wingdings"/>
              <a:buChar char="§"/>
            </a:pPr>
            <a:endParaRPr lang="ko-KR" altLang="en-US" sz="2000"/>
          </a:p>
          <a:p>
            <a:pPr marL="685800" lvl="2" indent="-228600">
              <a:buFont typeface="Wingdings"/>
              <a:buChar char="§"/>
            </a:pPr>
            <a:r>
              <a:rPr lang="en-US" altLang="ko-KR" sz="2000"/>
              <a:t>1</a:t>
            </a:r>
            <a:r>
              <a:rPr lang="ko-KR" altLang="en-US" sz="2000"/>
              <a:t>학기 전문가 테스트 결과 가장 중요하게 봐야 하는 부분은 관절의 움직임</a:t>
            </a:r>
            <a:r>
              <a:rPr lang="en-US" altLang="ko-KR" sz="2000"/>
              <a:t>.</a:t>
            </a:r>
          </a:p>
          <a:p>
            <a:pPr marL="685800" lvl="2" indent="-228600">
              <a:buFont typeface="Wingdings"/>
              <a:buChar char="§"/>
            </a:pPr>
            <a:endParaRPr lang="en-US" altLang="ko-KR" sz="2000"/>
          </a:p>
          <a:p>
            <a:pPr marL="685800" lvl="2" indent="-228600">
              <a:buFont typeface="Wingdings"/>
              <a:buChar char="§"/>
            </a:pPr>
            <a:r>
              <a:rPr lang="ko-KR" altLang="en-US" sz="2000"/>
              <a:t>관절의 가동 범위를 중심으로 운동의 종류와 정상 운동 범위 파악</a:t>
            </a:r>
          </a:p>
        </p:txBody>
      </p:sp>
    </p:spTree>
    <p:extLst>
      <p:ext uri="{BB962C8B-B14F-4D97-AF65-F5344CB8AC3E}">
        <p14:creationId xmlns:p14="http://schemas.microsoft.com/office/powerpoint/2010/main" val="239169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F761729AC6014BA7950E3B7C7BAFD9" ma:contentTypeVersion="4" ma:contentTypeDescription="새 문서를 만듭니다." ma:contentTypeScope="" ma:versionID="06731fe1e0f41e8340d7a2a940443305">
  <xsd:schema xmlns:xsd="http://www.w3.org/2001/XMLSchema" xmlns:xs="http://www.w3.org/2001/XMLSchema" xmlns:p="http://schemas.microsoft.com/office/2006/metadata/properties" xmlns:ns2="178a251e-d20a-4538-8451-09abd48500b6" targetNamespace="http://schemas.microsoft.com/office/2006/metadata/properties" ma:root="true" ma:fieldsID="d36c62214b3c2c9abba25c30e63fedcc" ns2:_="">
    <xsd:import namespace="178a251e-d20a-4538-8451-09abd48500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a251e-d20a-4538-8451-09abd48500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EA00C0-8BC2-4C61-A74C-FDE4D50DB606}">
  <ds:schemaRefs>
    <ds:schemaRef ds:uri="178a251e-d20a-4538-8451-09abd48500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37A5EEC-8650-4DF1-8C49-474ABB9518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534</Words>
  <Application>Microsoft Office PowerPoint</Application>
  <PresentationFormat>와이드스크린</PresentationFormat>
  <Paragraphs>123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Pretendard</vt:lpstr>
      <vt:lpstr>Pretendard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류제현/임베디드시스템공학과</cp:lastModifiedBy>
  <cp:revision>6</cp:revision>
  <dcterms:created xsi:type="dcterms:W3CDTF">2022-12-09T01:31:23Z</dcterms:created>
  <dcterms:modified xsi:type="dcterms:W3CDTF">2024-09-19T02:35:06Z</dcterms:modified>
</cp:coreProperties>
</file>